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2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84" r:id="rId11"/>
    <p:sldId id="292" r:id="rId12"/>
    <p:sldId id="283" r:id="rId13"/>
    <p:sldId id="273" r:id="rId14"/>
    <p:sldId id="278" r:id="rId15"/>
    <p:sldId id="274" r:id="rId16"/>
    <p:sldId id="279" r:id="rId17"/>
    <p:sldId id="275" r:id="rId18"/>
    <p:sldId id="277" r:id="rId19"/>
    <p:sldId id="280" r:id="rId20"/>
    <p:sldId id="281" r:id="rId21"/>
    <p:sldId id="293" r:id="rId22"/>
    <p:sldId id="294" r:id="rId23"/>
    <p:sldId id="295" r:id="rId24"/>
    <p:sldId id="296" r:id="rId25"/>
    <p:sldId id="297" r:id="rId26"/>
    <p:sldId id="262" r:id="rId27"/>
    <p:sldId id="301" r:id="rId28"/>
    <p:sldId id="304" r:id="rId29"/>
    <p:sldId id="298" r:id="rId30"/>
    <p:sldId id="299" r:id="rId31"/>
    <p:sldId id="302" r:id="rId32"/>
    <p:sldId id="303" r:id="rId33"/>
    <p:sldId id="259" r:id="rId34"/>
    <p:sldId id="265" r:id="rId35"/>
    <p:sldId id="266" r:id="rId36"/>
    <p:sldId id="305" r:id="rId37"/>
    <p:sldId id="260" r:id="rId38"/>
    <p:sldId id="267" r:id="rId39"/>
    <p:sldId id="268" r:id="rId40"/>
    <p:sldId id="269" r:id="rId41"/>
    <p:sldId id="270" r:id="rId42"/>
    <p:sldId id="271" r:id="rId43"/>
    <p:sldId id="306" r:id="rId44"/>
    <p:sldId id="307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0B68F-4919-41D7-B4E1-13AE909D2208}" v="204" dt="2023-11-10T17:20:04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 Rhoseyn" userId="6adc916f-88b3-4263-b5cb-2b83ab47fed7" providerId="ADAL" clId="{B800B68F-4919-41D7-B4E1-13AE909D2208}"/>
    <pc:docChg chg="undo custSel addSld delSld modSld sldOrd modMainMaster addSection delSection">
      <pc:chgData name="Tara Rhoseyn" userId="6adc916f-88b3-4263-b5cb-2b83ab47fed7" providerId="ADAL" clId="{B800B68F-4919-41D7-B4E1-13AE909D2208}" dt="2023-11-14T15:05:40.752" v="5314" actId="20577"/>
      <pc:docMkLst>
        <pc:docMk/>
      </pc:docMkLst>
      <pc:sldChg chg="modSp mod modTransition">
        <pc:chgData name="Tara Rhoseyn" userId="6adc916f-88b3-4263-b5cb-2b83ab47fed7" providerId="ADAL" clId="{B800B68F-4919-41D7-B4E1-13AE909D2208}" dt="2023-11-10T16:07:51.584" v="2557" actId="20577"/>
        <pc:sldMkLst>
          <pc:docMk/>
          <pc:sldMk cId="823141603" sldId="256"/>
        </pc:sldMkLst>
        <pc:spChg chg="mod">
          <ac:chgData name="Tara Rhoseyn" userId="6adc916f-88b3-4263-b5cb-2b83ab47fed7" providerId="ADAL" clId="{B800B68F-4919-41D7-B4E1-13AE909D2208}" dt="2023-11-10T16:07:51.584" v="2557" actId="20577"/>
          <ac:spMkLst>
            <pc:docMk/>
            <pc:sldMk cId="823141603" sldId="256"/>
            <ac:spMk id="2" creationId="{26E2F6FC-EB32-02E4-04D9-579E80014227}"/>
          </ac:spMkLst>
        </pc:spChg>
        <pc:spChg chg="mod">
          <ac:chgData name="Tara Rhoseyn" userId="6adc916f-88b3-4263-b5cb-2b83ab47fed7" providerId="ADAL" clId="{B800B68F-4919-41D7-B4E1-13AE909D2208}" dt="2023-11-08T17:18:18.180" v="62" actId="20577"/>
          <ac:spMkLst>
            <pc:docMk/>
            <pc:sldMk cId="823141603" sldId="256"/>
            <ac:spMk id="3" creationId="{FFFD94F5-C937-9D96-5D2E-71316ADBCDDE}"/>
          </ac:spMkLst>
        </pc:spChg>
      </pc:sldChg>
      <pc:sldChg chg="del">
        <pc:chgData name="Tara Rhoseyn" userId="6adc916f-88b3-4263-b5cb-2b83ab47fed7" providerId="ADAL" clId="{B800B68F-4919-41D7-B4E1-13AE909D2208}" dt="2023-11-08T17:18:33.931" v="64" actId="47"/>
        <pc:sldMkLst>
          <pc:docMk/>
          <pc:sldMk cId="128577915" sldId="257"/>
        </pc:sldMkLst>
      </pc:sldChg>
      <pc:sldChg chg="new del">
        <pc:chgData name="Tara Rhoseyn" userId="6adc916f-88b3-4263-b5cb-2b83ab47fed7" providerId="ADAL" clId="{B800B68F-4919-41D7-B4E1-13AE909D2208}" dt="2023-11-08T17:18:34.618" v="65" actId="47"/>
        <pc:sldMkLst>
          <pc:docMk/>
          <pc:sldMk cId="1717400654" sldId="258"/>
        </pc:sldMkLst>
      </pc:sldChg>
      <pc:sldChg chg="addSp modSp new mod modTransition">
        <pc:chgData name="Tara Rhoseyn" userId="6adc916f-88b3-4263-b5cb-2b83ab47fed7" providerId="ADAL" clId="{B800B68F-4919-41D7-B4E1-13AE909D2208}" dt="2023-11-10T17:09:29.584" v="4757" actId="20577"/>
        <pc:sldMkLst>
          <pc:docMk/>
          <pc:sldMk cId="1475089171" sldId="259"/>
        </pc:sldMkLst>
        <pc:spChg chg="add mod">
          <ac:chgData name="Tara Rhoseyn" userId="6adc916f-88b3-4263-b5cb-2b83ab47fed7" providerId="ADAL" clId="{B800B68F-4919-41D7-B4E1-13AE909D2208}" dt="2023-11-10T16:34:32.883" v="3524" actId="20577"/>
          <ac:spMkLst>
            <pc:docMk/>
            <pc:sldMk cId="1475089171" sldId="259"/>
            <ac:spMk id="2" creationId="{9C761239-7BE3-1E1F-55F4-1510489B7255}"/>
          </ac:spMkLst>
        </pc:spChg>
        <pc:spChg chg="add mod">
          <ac:chgData name="Tara Rhoseyn" userId="6adc916f-88b3-4263-b5cb-2b83ab47fed7" providerId="ADAL" clId="{B800B68F-4919-41D7-B4E1-13AE909D2208}" dt="2023-11-10T17:09:29.584" v="4757" actId="20577"/>
          <ac:spMkLst>
            <pc:docMk/>
            <pc:sldMk cId="1475089171" sldId="259"/>
            <ac:spMk id="4" creationId="{6BDD6A19-9464-A836-A055-A7EBDABB06E2}"/>
          </ac:spMkLst>
        </pc:spChg>
        <pc:picChg chg="add mod">
          <ac:chgData name="Tara Rhoseyn" userId="6adc916f-88b3-4263-b5cb-2b83ab47fed7" providerId="ADAL" clId="{B800B68F-4919-41D7-B4E1-13AE909D2208}" dt="2023-11-08T17:18:45.088" v="67" actId="27614"/>
          <ac:picMkLst>
            <pc:docMk/>
            <pc:sldMk cId="1475089171" sldId="259"/>
            <ac:picMk id="3" creationId="{A07E9768-BDAC-DC8C-2275-3F5BE1A847AF}"/>
          </ac:picMkLst>
        </pc:picChg>
      </pc:sldChg>
      <pc:sldChg chg="addSp modSp new mod modTransition">
        <pc:chgData name="Tara Rhoseyn" userId="6adc916f-88b3-4263-b5cb-2b83ab47fed7" providerId="ADAL" clId="{B800B68F-4919-41D7-B4E1-13AE909D2208}" dt="2023-11-10T16:56:53.768" v="3535" actId="1076"/>
        <pc:sldMkLst>
          <pc:docMk/>
          <pc:sldMk cId="1510548027" sldId="260"/>
        </pc:sldMkLst>
        <pc:spChg chg="add mod">
          <ac:chgData name="Tara Rhoseyn" userId="6adc916f-88b3-4263-b5cb-2b83ab47fed7" providerId="ADAL" clId="{B800B68F-4919-41D7-B4E1-13AE909D2208}" dt="2023-11-10T16:56:53.768" v="3535" actId="1076"/>
          <ac:spMkLst>
            <pc:docMk/>
            <pc:sldMk cId="1510548027" sldId="260"/>
            <ac:spMk id="2" creationId="{D483D549-7F4F-5C07-4C01-6C56780FF241}"/>
          </ac:spMkLst>
        </pc:spChg>
        <pc:picChg chg="add mod">
          <ac:chgData name="Tara Rhoseyn" userId="6adc916f-88b3-4263-b5cb-2b83ab47fed7" providerId="ADAL" clId="{B800B68F-4919-41D7-B4E1-13AE909D2208}" dt="2023-11-10T16:56:50.483" v="3534" actId="1076"/>
          <ac:picMkLst>
            <pc:docMk/>
            <pc:sldMk cId="1510548027" sldId="260"/>
            <ac:picMk id="3" creationId="{6CA61110-FE04-D227-C4E4-0DE991D22940}"/>
          </ac:picMkLst>
        </pc:picChg>
      </pc:sldChg>
      <pc:sldChg chg="addSp modSp new del mod modTransition setBg">
        <pc:chgData name="Tara Rhoseyn" userId="6adc916f-88b3-4263-b5cb-2b83ab47fed7" providerId="ADAL" clId="{B800B68F-4919-41D7-B4E1-13AE909D2208}" dt="2023-11-10T17:09:03.367" v="4738" actId="47"/>
        <pc:sldMkLst>
          <pc:docMk/>
          <pc:sldMk cId="1083106879" sldId="261"/>
        </pc:sldMkLst>
        <pc:picChg chg="add mod">
          <ac:chgData name="Tara Rhoseyn" userId="6adc916f-88b3-4263-b5cb-2b83ab47fed7" providerId="ADAL" clId="{B800B68F-4919-41D7-B4E1-13AE909D2208}" dt="2023-11-10T17:08:23.213" v="4732" actId="26606"/>
          <ac:picMkLst>
            <pc:docMk/>
            <pc:sldMk cId="1083106879" sldId="261"/>
            <ac:picMk id="2" creationId="{101AA690-17CB-E3D2-719E-4BC675230443}"/>
          </ac:picMkLst>
        </pc:picChg>
        <pc:picChg chg="add mod">
          <ac:chgData name="Tara Rhoseyn" userId="6adc916f-88b3-4263-b5cb-2b83ab47fed7" providerId="ADAL" clId="{B800B68F-4919-41D7-B4E1-13AE909D2208}" dt="2023-11-10T17:08:36.964" v="4734" actId="1076"/>
          <ac:picMkLst>
            <pc:docMk/>
            <pc:sldMk cId="1083106879" sldId="261"/>
            <ac:picMk id="3" creationId="{1B67781C-10B1-4048-CD4E-583A252F7C3E}"/>
          </ac:picMkLst>
        </pc:picChg>
      </pc:sldChg>
      <pc:sldChg chg="addSp modSp new mod ord modTransition">
        <pc:chgData name="Tara Rhoseyn" userId="6adc916f-88b3-4263-b5cb-2b83ab47fed7" providerId="ADAL" clId="{B800B68F-4919-41D7-B4E1-13AE909D2208}" dt="2023-11-10T16:27:34.782" v="3352" actId="1037"/>
        <pc:sldMkLst>
          <pc:docMk/>
          <pc:sldMk cId="2642377475" sldId="262"/>
        </pc:sldMkLst>
        <pc:spChg chg="add mod">
          <ac:chgData name="Tara Rhoseyn" userId="6adc916f-88b3-4263-b5cb-2b83ab47fed7" providerId="ADAL" clId="{B800B68F-4919-41D7-B4E1-13AE909D2208}" dt="2023-11-10T16:27:08.746" v="3326" actId="20577"/>
          <ac:spMkLst>
            <pc:docMk/>
            <pc:sldMk cId="2642377475" sldId="262"/>
            <ac:spMk id="2" creationId="{04E6B015-1138-54CE-9FC2-B2B50E7689F6}"/>
          </ac:spMkLst>
        </pc:spChg>
        <pc:spChg chg="add mod">
          <ac:chgData name="Tara Rhoseyn" userId="6adc916f-88b3-4263-b5cb-2b83ab47fed7" providerId="ADAL" clId="{B800B68F-4919-41D7-B4E1-13AE909D2208}" dt="2023-11-10T16:27:34.782" v="3352" actId="1037"/>
          <ac:spMkLst>
            <pc:docMk/>
            <pc:sldMk cId="2642377475" sldId="262"/>
            <ac:spMk id="4" creationId="{3266AD78-37A0-D98F-0EFF-AB47D96E1B79}"/>
          </ac:spMkLst>
        </pc:spChg>
        <pc:picChg chg="add mod">
          <ac:chgData name="Tara Rhoseyn" userId="6adc916f-88b3-4263-b5cb-2b83ab47fed7" providerId="ADAL" clId="{B800B68F-4919-41D7-B4E1-13AE909D2208}" dt="2023-11-10T16:26:23.534" v="3302" actId="1076"/>
          <ac:picMkLst>
            <pc:docMk/>
            <pc:sldMk cId="2642377475" sldId="262"/>
            <ac:picMk id="3" creationId="{F1E1569C-A2B2-EAE7-6C09-552EC827B47F}"/>
          </ac:picMkLst>
        </pc:picChg>
      </pc:sldChg>
      <pc:sldChg chg="addSp delSp modSp new del mod modTransition">
        <pc:chgData name="Tara Rhoseyn" userId="6adc916f-88b3-4263-b5cb-2b83ab47fed7" providerId="ADAL" clId="{B800B68F-4919-41D7-B4E1-13AE909D2208}" dt="2023-11-10T17:08:01.039" v="4724" actId="47"/>
        <pc:sldMkLst>
          <pc:docMk/>
          <pc:sldMk cId="2155429267" sldId="263"/>
        </pc:sldMkLst>
        <pc:picChg chg="add del mod">
          <ac:chgData name="Tara Rhoseyn" userId="6adc916f-88b3-4263-b5cb-2b83ab47fed7" providerId="ADAL" clId="{B800B68F-4919-41D7-B4E1-13AE909D2208}" dt="2023-11-08T17:20:51.808" v="82" actId="478"/>
          <ac:picMkLst>
            <pc:docMk/>
            <pc:sldMk cId="2155429267" sldId="263"/>
            <ac:picMk id="3" creationId="{E8C39C7A-E8F7-5968-B98C-518344E18DDC}"/>
          </ac:picMkLst>
        </pc:picChg>
        <pc:picChg chg="add mod">
          <ac:chgData name="Tara Rhoseyn" userId="6adc916f-88b3-4263-b5cb-2b83ab47fed7" providerId="ADAL" clId="{B800B68F-4919-41D7-B4E1-13AE909D2208}" dt="2023-11-08T17:20:54.513" v="84" actId="27614"/>
          <ac:picMkLst>
            <pc:docMk/>
            <pc:sldMk cId="2155429267" sldId="263"/>
            <ac:picMk id="5" creationId="{28F3888B-92AC-2B67-008E-32A361BF31CF}"/>
          </ac:picMkLst>
        </pc:picChg>
      </pc:sldChg>
      <pc:sldChg chg="addSp modSp new del mod ord modTransition">
        <pc:chgData name="Tara Rhoseyn" userId="6adc916f-88b3-4263-b5cb-2b83ab47fed7" providerId="ADAL" clId="{B800B68F-4919-41D7-B4E1-13AE909D2208}" dt="2023-11-10T17:10:11.569" v="4800" actId="47"/>
        <pc:sldMkLst>
          <pc:docMk/>
          <pc:sldMk cId="807858874" sldId="264"/>
        </pc:sldMkLst>
        <pc:picChg chg="add mod">
          <ac:chgData name="Tara Rhoseyn" userId="6adc916f-88b3-4263-b5cb-2b83ab47fed7" providerId="ADAL" clId="{B800B68F-4919-41D7-B4E1-13AE909D2208}" dt="2023-11-08T17:21:31.934" v="88" actId="962"/>
          <ac:picMkLst>
            <pc:docMk/>
            <pc:sldMk cId="807858874" sldId="264"/>
            <ac:picMk id="3" creationId="{AEE6C979-C5B8-726F-268F-6E7E6216BEAB}"/>
          </ac:picMkLst>
        </pc:picChg>
      </pc:sldChg>
      <pc:sldChg chg="addSp delSp modSp add mod modTransition modAnim">
        <pc:chgData name="Tara Rhoseyn" userId="6adc916f-88b3-4263-b5cb-2b83ab47fed7" providerId="ADAL" clId="{B800B68F-4919-41D7-B4E1-13AE909D2208}" dt="2023-11-09T11:55:21.170" v="623" actId="478"/>
        <pc:sldMkLst>
          <pc:docMk/>
          <pc:sldMk cId="820394290" sldId="265"/>
        </pc:sldMkLst>
        <pc:spChg chg="add mod">
          <ac:chgData name="Tara Rhoseyn" userId="6adc916f-88b3-4263-b5cb-2b83ab47fed7" providerId="ADAL" clId="{B800B68F-4919-41D7-B4E1-13AE909D2208}" dt="2023-11-09T11:55:07.998" v="621" actId="1036"/>
          <ac:spMkLst>
            <pc:docMk/>
            <pc:sldMk cId="820394290" sldId="265"/>
            <ac:spMk id="2" creationId="{F729CDA8-0FD0-BABB-D7A7-5CF3CBDE572C}"/>
          </ac:spMkLst>
        </pc:spChg>
        <pc:spChg chg="add mod">
          <ac:chgData name="Tara Rhoseyn" userId="6adc916f-88b3-4263-b5cb-2b83ab47fed7" providerId="ADAL" clId="{B800B68F-4919-41D7-B4E1-13AE909D2208}" dt="2023-11-08T17:36:49.591" v="203" actId="1076"/>
          <ac:spMkLst>
            <pc:docMk/>
            <pc:sldMk cId="820394290" sldId="265"/>
            <ac:spMk id="4" creationId="{45B2FA68-E879-D4D2-A4C7-0A11ED3200B8}"/>
          </ac:spMkLst>
        </pc:spChg>
        <pc:picChg chg="mod ord">
          <ac:chgData name="Tara Rhoseyn" userId="6adc916f-88b3-4263-b5cb-2b83ab47fed7" providerId="ADAL" clId="{B800B68F-4919-41D7-B4E1-13AE909D2208}" dt="2023-11-09T11:55:02.079" v="614" actId="167"/>
          <ac:picMkLst>
            <pc:docMk/>
            <pc:sldMk cId="820394290" sldId="265"/>
            <ac:picMk id="3" creationId="{A07E9768-BDAC-DC8C-2275-3F5BE1A847AF}"/>
          </ac:picMkLst>
        </pc:picChg>
        <pc:picChg chg="add del mod">
          <ac:chgData name="Tara Rhoseyn" userId="6adc916f-88b3-4263-b5cb-2b83ab47fed7" providerId="ADAL" clId="{B800B68F-4919-41D7-B4E1-13AE909D2208}" dt="2023-11-09T11:53:39.175" v="555"/>
          <ac:picMkLst>
            <pc:docMk/>
            <pc:sldMk cId="820394290" sldId="265"/>
            <ac:picMk id="5" creationId="{63819F35-9C43-7D17-AE8E-C2EA57A0B082}"/>
          </ac:picMkLst>
        </pc:picChg>
        <pc:picChg chg="add del mod">
          <ac:chgData name="Tara Rhoseyn" userId="6adc916f-88b3-4263-b5cb-2b83ab47fed7" providerId="ADAL" clId="{B800B68F-4919-41D7-B4E1-13AE909D2208}" dt="2023-11-09T11:53:47.707" v="569"/>
          <ac:picMkLst>
            <pc:docMk/>
            <pc:sldMk cId="820394290" sldId="265"/>
            <ac:picMk id="7" creationId="{0915585F-08FD-5CCB-DD1C-51338E7BA401}"/>
          </ac:picMkLst>
        </pc:picChg>
        <pc:picChg chg="add del mod">
          <ac:chgData name="Tara Rhoseyn" userId="6adc916f-88b3-4263-b5cb-2b83ab47fed7" providerId="ADAL" clId="{B800B68F-4919-41D7-B4E1-13AE909D2208}" dt="2023-11-09T11:54:17.393" v="572"/>
          <ac:picMkLst>
            <pc:docMk/>
            <pc:sldMk cId="820394290" sldId="265"/>
            <ac:picMk id="8" creationId="{FAA4A5C5-27B9-9361-DCAF-8FD32902343E}"/>
          </ac:picMkLst>
        </pc:picChg>
        <pc:picChg chg="add del mod ord modCrop">
          <ac:chgData name="Tara Rhoseyn" userId="6adc916f-88b3-4263-b5cb-2b83ab47fed7" providerId="ADAL" clId="{B800B68F-4919-41D7-B4E1-13AE909D2208}" dt="2023-11-09T11:55:21.170" v="623" actId="478"/>
          <ac:picMkLst>
            <pc:docMk/>
            <pc:sldMk cId="820394290" sldId="265"/>
            <ac:picMk id="9" creationId="{1F806585-A57A-D9BB-62A9-48204314C1D3}"/>
          </ac:picMkLst>
        </pc:picChg>
        <pc:cxnChg chg="add mod">
          <ac:chgData name="Tara Rhoseyn" userId="6adc916f-88b3-4263-b5cb-2b83ab47fed7" providerId="ADAL" clId="{B800B68F-4919-41D7-B4E1-13AE909D2208}" dt="2023-11-08T17:36:37.937" v="202" actId="208"/>
          <ac:cxnSpMkLst>
            <pc:docMk/>
            <pc:sldMk cId="820394290" sldId="265"/>
            <ac:cxnSpMk id="6" creationId="{55BA4241-76FF-D550-C2DA-B4680C518532}"/>
          </ac:cxnSpMkLst>
        </pc:cxnChg>
      </pc:sldChg>
      <pc:sldChg chg="addSp modSp add del mod">
        <pc:chgData name="Tara Rhoseyn" userId="6adc916f-88b3-4263-b5cb-2b83ab47fed7" providerId="ADAL" clId="{B800B68F-4919-41D7-B4E1-13AE909D2208}" dt="2023-11-08T17:26:40.518" v="124" actId="47"/>
        <pc:sldMkLst>
          <pc:docMk/>
          <pc:sldMk cId="120728310" sldId="266"/>
        </pc:sldMkLst>
        <pc:spChg chg="add mod">
          <ac:chgData name="Tara Rhoseyn" userId="6adc916f-88b3-4263-b5cb-2b83ab47fed7" providerId="ADAL" clId="{B800B68F-4919-41D7-B4E1-13AE909D2208}" dt="2023-11-08T17:26:01.446" v="121" actId="208"/>
          <ac:spMkLst>
            <pc:docMk/>
            <pc:sldMk cId="120728310" sldId="266"/>
            <ac:spMk id="2" creationId="{4F7A84B4-D8F5-23FE-9E3B-27B180D2EB22}"/>
          </ac:spMkLst>
        </pc:spChg>
      </pc:sldChg>
      <pc:sldChg chg="addSp modSp add mod modTransition">
        <pc:chgData name="Tara Rhoseyn" userId="6adc916f-88b3-4263-b5cb-2b83ab47fed7" providerId="ADAL" clId="{B800B68F-4919-41D7-B4E1-13AE909D2208}" dt="2023-11-09T11:52:54.980" v="553"/>
        <pc:sldMkLst>
          <pc:docMk/>
          <pc:sldMk cId="714167686" sldId="266"/>
        </pc:sldMkLst>
        <pc:spChg chg="mod">
          <ac:chgData name="Tara Rhoseyn" userId="6adc916f-88b3-4263-b5cb-2b83ab47fed7" providerId="ADAL" clId="{B800B68F-4919-41D7-B4E1-13AE909D2208}" dt="2023-11-08T17:35:11.498" v="139" actId="208"/>
          <ac:spMkLst>
            <pc:docMk/>
            <pc:sldMk cId="714167686" sldId="266"/>
            <ac:spMk id="2" creationId="{F729CDA8-0FD0-BABB-D7A7-5CF3CBDE572C}"/>
          </ac:spMkLst>
        </pc:spChg>
        <pc:spChg chg="add mod">
          <ac:chgData name="Tara Rhoseyn" userId="6adc916f-88b3-4263-b5cb-2b83ab47fed7" providerId="ADAL" clId="{B800B68F-4919-41D7-B4E1-13AE909D2208}" dt="2023-11-08T17:37:31.887" v="305" actId="1076"/>
          <ac:spMkLst>
            <pc:docMk/>
            <pc:sldMk cId="714167686" sldId="266"/>
            <ac:spMk id="4" creationId="{845C645E-95F3-E3C7-91A4-691E330CFBD8}"/>
          </ac:spMkLst>
        </pc:spChg>
        <pc:picChg chg="mod">
          <ac:chgData name="Tara Rhoseyn" userId="6adc916f-88b3-4263-b5cb-2b83ab47fed7" providerId="ADAL" clId="{B800B68F-4919-41D7-B4E1-13AE909D2208}" dt="2023-11-08T17:26:57.779" v="126" actId="34135"/>
          <ac:picMkLst>
            <pc:docMk/>
            <pc:sldMk cId="714167686" sldId="266"/>
            <ac:picMk id="3" creationId="{A07E9768-BDAC-DC8C-2275-3F5BE1A847AF}"/>
          </ac:picMkLst>
        </pc:picChg>
        <pc:cxnChg chg="add mod">
          <ac:chgData name="Tara Rhoseyn" userId="6adc916f-88b3-4263-b5cb-2b83ab47fed7" providerId="ADAL" clId="{B800B68F-4919-41D7-B4E1-13AE909D2208}" dt="2023-11-08T17:37:49.327" v="308" actId="1076"/>
          <ac:cxnSpMkLst>
            <pc:docMk/>
            <pc:sldMk cId="714167686" sldId="266"/>
            <ac:cxnSpMk id="5" creationId="{4388C737-621A-51AB-2ABE-881E974C558B}"/>
          </ac:cxnSpMkLst>
        </pc:cxnChg>
      </pc:sldChg>
      <pc:sldChg chg="addSp modSp add mod modTransition">
        <pc:chgData name="Tara Rhoseyn" userId="6adc916f-88b3-4263-b5cb-2b83ab47fed7" providerId="ADAL" clId="{B800B68F-4919-41D7-B4E1-13AE909D2208}" dt="2023-11-09T11:52:54.980" v="553"/>
        <pc:sldMkLst>
          <pc:docMk/>
          <pc:sldMk cId="1655862910" sldId="267"/>
        </pc:sldMkLst>
        <pc:spChg chg="add mod">
          <ac:chgData name="Tara Rhoseyn" userId="6adc916f-88b3-4263-b5cb-2b83ab47fed7" providerId="ADAL" clId="{B800B68F-4919-41D7-B4E1-13AE909D2208}" dt="2023-11-08T17:41:57.659" v="316" actId="14100"/>
          <ac:spMkLst>
            <pc:docMk/>
            <pc:sldMk cId="1655862910" sldId="267"/>
            <ac:spMk id="2" creationId="{C50F5DC6-3D61-8681-A2F3-F58B74568B35}"/>
          </ac:spMkLst>
        </pc:spChg>
        <pc:spChg chg="add mod">
          <ac:chgData name="Tara Rhoseyn" userId="6adc916f-88b3-4263-b5cb-2b83ab47fed7" providerId="ADAL" clId="{B800B68F-4919-41D7-B4E1-13AE909D2208}" dt="2023-11-08T17:46:26.338" v="550" actId="20577"/>
          <ac:spMkLst>
            <pc:docMk/>
            <pc:sldMk cId="1655862910" sldId="267"/>
            <ac:spMk id="6" creationId="{AD99AB1F-572C-EAE4-8976-9E367AE0882F}"/>
          </ac:spMkLst>
        </pc:spChg>
        <pc:picChg chg="mod">
          <ac:chgData name="Tara Rhoseyn" userId="6adc916f-88b3-4263-b5cb-2b83ab47fed7" providerId="ADAL" clId="{B800B68F-4919-41D7-B4E1-13AE909D2208}" dt="2023-11-08T17:41:49.892" v="313" actId="34135"/>
          <ac:picMkLst>
            <pc:docMk/>
            <pc:sldMk cId="1655862910" sldId="267"/>
            <ac:picMk id="3" creationId="{6CA61110-FE04-D227-C4E4-0DE991D22940}"/>
          </ac:picMkLst>
        </pc:picChg>
        <pc:cxnChg chg="add mod">
          <ac:chgData name="Tara Rhoseyn" userId="6adc916f-88b3-4263-b5cb-2b83ab47fed7" providerId="ADAL" clId="{B800B68F-4919-41D7-B4E1-13AE909D2208}" dt="2023-11-08T17:43:11.334" v="320" actId="1076"/>
          <ac:cxnSpMkLst>
            <pc:docMk/>
            <pc:sldMk cId="1655862910" sldId="267"/>
            <ac:cxnSpMk id="4" creationId="{0A684E0B-A86D-B60F-4CA6-93082BE3289A}"/>
          </ac:cxnSpMkLst>
        </pc:cxnChg>
      </pc:sldChg>
      <pc:sldChg chg="modSp add mod modTransition modNotesTx">
        <pc:chgData name="Tara Rhoseyn" userId="6adc916f-88b3-4263-b5cb-2b83ab47fed7" providerId="ADAL" clId="{B800B68F-4919-41D7-B4E1-13AE909D2208}" dt="2023-11-10T17:07:52.022" v="4723" actId="20577"/>
        <pc:sldMkLst>
          <pc:docMk/>
          <pc:sldMk cId="3339238356" sldId="268"/>
        </pc:sldMkLst>
        <pc:spChg chg="mod">
          <ac:chgData name="Tara Rhoseyn" userId="6adc916f-88b3-4263-b5cb-2b83ab47fed7" providerId="ADAL" clId="{B800B68F-4919-41D7-B4E1-13AE909D2208}" dt="2023-11-08T17:44:53.886" v="468" actId="14100"/>
          <ac:spMkLst>
            <pc:docMk/>
            <pc:sldMk cId="3339238356" sldId="268"/>
            <ac:spMk id="2" creationId="{C50F5DC6-3D61-8681-A2F3-F58B74568B35}"/>
          </ac:spMkLst>
        </pc:spChg>
        <pc:spChg chg="mod">
          <ac:chgData name="Tara Rhoseyn" userId="6adc916f-88b3-4263-b5cb-2b83ab47fed7" providerId="ADAL" clId="{B800B68F-4919-41D7-B4E1-13AE909D2208}" dt="2023-11-08T17:45:26.427" v="533" actId="20577"/>
          <ac:spMkLst>
            <pc:docMk/>
            <pc:sldMk cId="3339238356" sldId="268"/>
            <ac:spMk id="6" creationId="{AD99AB1F-572C-EAE4-8976-9E367AE0882F}"/>
          </ac:spMkLst>
        </pc:spChg>
        <pc:cxnChg chg="mod">
          <ac:chgData name="Tara Rhoseyn" userId="6adc916f-88b3-4263-b5cb-2b83ab47fed7" providerId="ADAL" clId="{B800B68F-4919-41D7-B4E1-13AE909D2208}" dt="2023-11-08T17:45:02.145" v="471" actId="14100"/>
          <ac:cxnSpMkLst>
            <pc:docMk/>
            <pc:sldMk cId="3339238356" sldId="268"/>
            <ac:cxnSpMk id="4" creationId="{0A684E0B-A86D-B60F-4CA6-93082BE3289A}"/>
          </ac:cxnSpMkLst>
        </pc:cxnChg>
      </pc:sldChg>
      <pc:sldChg chg="addSp delSp modSp add mod">
        <pc:chgData name="Tara Rhoseyn" userId="6adc916f-88b3-4263-b5cb-2b83ab47fed7" providerId="ADAL" clId="{B800B68F-4919-41D7-B4E1-13AE909D2208}" dt="2023-11-09T11:58:23.579" v="686"/>
        <pc:sldMkLst>
          <pc:docMk/>
          <pc:sldMk cId="1739588327" sldId="269"/>
        </pc:sldMkLst>
        <pc:spChg chg="mod">
          <ac:chgData name="Tara Rhoseyn" userId="6adc916f-88b3-4263-b5cb-2b83ab47fed7" providerId="ADAL" clId="{B800B68F-4919-41D7-B4E1-13AE909D2208}" dt="2023-11-09T11:57:40.553" v="626" actId="14100"/>
          <ac:spMkLst>
            <pc:docMk/>
            <pc:sldMk cId="1739588327" sldId="269"/>
            <ac:spMk id="2" creationId="{C50F5DC6-3D61-8681-A2F3-F58B74568B35}"/>
          </ac:spMkLst>
        </pc:spChg>
        <pc:spChg chg="mod">
          <ac:chgData name="Tara Rhoseyn" userId="6adc916f-88b3-4263-b5cb-2b83ab47fed7" providerId="ADAL" clId="{B800B68F-4919-41D7-B4E1-13AE909D2208}" dt="2023-11-09T11:58:09.370" v="684" actId="1076"/>
          <ac:spMkLst>
            <pc:docMk/>
            <pc:sldMk cId="1739588327" sldId="269"/>
            <ac:spMk id="6" creationId="{AD99AB1F-572C-EAE4-8976-9E367AE0882F}"/>
          </ac:spMkLst>
        </pc:spChg>
        <pc:spChg chg="add del mod">
          <ac:chgData name="Tara Rhoseyn" userId="6adc916f-88b3-4263-b5cb-2b83ab47fed7" providerId="ADAL" clId="{B800B68F-4919-41D7-B4E1-13AE909D2208}" dt="2023-11-09T11:58:23.579" v="686"/>
          <ac:spMkLst>
            <pc:docMk/>
            <pc:sldMk cId="1739588327" sldId="269"/>
            <ac:spMk id="8" creationId="{3451EDC5-C95A-6832-71A4-097F92700515}"/>
          </ac:spMkLst>
        </pc:spChg>
        <pc:cxnChg chg="del">
          <ac:chgData name="Tara Rhoseyn" userId="6adc916f-88b3-4263-b5cb-2b83ab47fed7" providerId="ADAL" clId="{B800B68F-4919-41D7-B4E1-13AE909D2208}" dt="2023-11-09T11:57:45.774" v="628" actId="478"/>
          <ac:cxnSpMkLst>
            <pc:docMk/>
            <pc:sldMk cId="1739588327" sldId="269"/>
            <ac:cxnSpMk id="4" creationId="{0A684E0B-A86D-B60F-4CA6-93082BE3289A}"/>
          </ac:cxnSpMkLst>
        </pc:cxnChg>
        <pc:cxnChg chg="add mod">
          <ac:chgData name="Tara Rhoseyn" userId="6adc916f-88b3-4263-b5cb-2b83ab47fed7" providerId="ADAL" clId="{B800B68F-4919-41D7-B4E1-13AE909D2208}" dt="2023-11-09T11:57:55.153" v="650" actId="1037"/>
          <ac:cxnSpMkLst>
            <pc:docMk/>
            <pc:sldMk cId="1739588327" sldId="269"/>
            <ac:cxnSpMk id="5" creationId="{4143EF8D-7FBE-8F3D-CB3D-3DA98C67B817}"/>
          </ac:cxnSpMkLst>
        </pc:cxnChg>
      </pc:sldChg>
      <pc:sldChg chg="modSp add mod">
        <pc:chgData name="Tara Rhoseyn" userId="6adc916f-88b3-4263-b5cb-2b83ab47fed7" providerId="ADAL" clId="{B800B68F-4919-41D7-B4E1-13AE909D2208}" dt="2023-11-09T12:01:17.441" v="854" actId="14100"/>
        <pc:sldMkLst>
          <pc:docMk/>
          <pc:sldMk cId="4111364775" sldId="270"/>
        </pc:sldMkLst>
        <pc:spChg chg="mod">
          <ac:chgData name="Tara Rhoseyn" userId="6adc916f-88b3-4263-b5cb-2b83ab47fed7" providerId="ADAL" clId="{B800B68F-4919-41D7-B4E1-13AE909D2208}" dt="2023-11-09T11:59:49.785" v="690" actId="14100"/>
          <ac:spMkLst>
            <pc:docMk/>
            <pc:sldMk cId="4111364775" sldId="270"/>
            <ac:spMk id="2" creationId="{C50F5DC6-3D61-8681-A2F3-F58B74568B35}"/>
          </ac:spMkLst>
        </pc:spChg>
        <pc:spChg chg="mod">
          <ac:chgData name="Tara Rhoseyn" userId="6adc916f-88b3-4263-b5cb-2b83ab47fed7" providerId="ADAL" clId="{B800B68F-4919-41D7-B4E1-13AE909D2208}" dt="2023-11-09T12:01:10.106" v="852" actId="1076"/>
          <ac:spMkLst>
            <pc:docMk/>
            <pc:sldMk cId="4111364775" sldId="270"/>
            <ac:spMk id="6" creationId="{AD99AB1F-572C-EAE4-8976-9E367AE0882F}"/>
          </ac:spMkLst>
        </pc:spChg>
        <pc:picChg chg="mod">
          <ac:chgData name="Tara Rhoseyn" userId="6adc916f-88b3-4263-b5cb-2b83ab47fed7" providerId="ADAL" clId="{B800B68F-4919-41D7-B4E1-13AE909D2208}" dt="2023-11-09T11:59:29.507" v="688"/>
          <ac:picMkLst>
            <pc:docMk/>
            <pc:sldMk cId="4111364775" sldId="270"/>
            <ac:picMk id="3" creationId="{6CA61110-FE04-D227-C4E4-0DE991D22940}"/>
          </ac:picMkLst>
        </pc:picChg>
        <pc:cxnChg chg="mod">
          <ac:chgData name="Tara Rhoseyn" userId="6adc916f-88b3-4263-b5cb-2b83ab47fed7" providerId="ADAL" clId="{B800B68F-4919-41D7-B4E1-13AE909D2208}" dt="2023-11-09T12:01:17.441" v="854" actId="14100"/>
          <ac:cxnSpMkLst>
            <pc:docMk/>
            <pc:sldMk cId="4111364775" sldId="270"/>
            <ac:cxnSpMk id="5" creationId="{4143EF8D-7FBE-8F3D-CB3D-3DA98C67B817}"/>
          </ac:cxnSpMkLst>
        </pc:cxnChg>
      </pc:sldChg>
      <pc:sldChg chg="modSp add mod">
        <pc:chgData name="Tara Rhoseyn" userId="6adc916f-88b3-4263-b5cb-2b83ab47fed7" providerId="ADAL" clId="{B800B68F-4919-41D7-B4E1-13AE909D2208}" dt="2023-11-09T12:01:53.266" v="933" actId="1076"/>
        <pc:sldMkLst>
          <pc:docMk/>
          <pc:sldMk cId="1469728859" sldId="271"/>
        </pc:sldMkLst>
        <pc:spChg chg="mod">
          <ac:chgData name="Tara Rhoseyn" userId="6adc916f-88b3-4263-b5cb-2b83ab47fed7" providerId="ADAL" clId="{B800B68F-4919-41D7-B4E1-13AE909D2208}" dt="2023-11-09T12:01:29.575" v="857" actId="14100"/>
          <ac:spMkLst>
            <pc:docMk/>
            <pc:sldMk cId="1469728859" sldId="271"/>
            <ac:spMk id="2" creationId="{C50F5DC6-3D61-8681-A2F3-F58B74568B35}"/>
          </ac:spMkLst>
        </pc:spChg>
        <pc:spChg chg="mod">
          <ac:chgData name="Tara Rhoseyn" userId="6adc916f-88b3-4263-b5cb-2b83ab47fed7" providerId="ADAL" clId="{B800B68F-4919-41D7-B4E1-13AE909D2208}" dt="2023-11-09T12:01:53.266" v="933" actId="1076"/>
          <ac:spMkLst>
            <pc:docMk/>
            <pc:sldMk cId="1469728859" sldId="271"/>
            <ac:spMk id="6" creationId="{AD99AB1F-572C-EAE4-8976-9E367AE0882F}"/>
          </ac:spMkLst>
        </pc:spChg>
        <pc:cxnChg chg="mod">
          <ac:chgData name="Tara Rhoseyn" userId="6adc916f-88b3-4263-b5cb-2b83ab47fed7" providerId="ADAL" clId="{B800B68F-4919-41D7-B4E1-13AE909D2208}" dt="2023-11-09T12:01:48.276" v="932" actId="14100"/>
          <ac:cxnSpMkLst>
            <pc:docMk/>
            <pc:sldMk cId="1469728859" sldId="271"/>
            <ac:cxnSpMk id="5" creationId="{4143EF8D-7FBE-8F3D-CB3D-3DA98C67B817}"/>
          </ac:cxnSpMkLst>
        </pc:cxnChg>
      </pc:sldChg>
      <pc:sldChg chg="addSp delSp modSp add mod ord setBg addAnim delAnim setClrOvrMap">
        <pc:chgData name="Tara Rhoseyn" userId="6adc916f-88b3-4263-b5cb-2b83ab47fed7" providerId="ADAL" clId="{B800B68F-4919-41D7-B4E1-13AE909D2208}" dt="2023-11-09T14:48:48.589" v="2038" actId="14100"/>
        <pc:sldMkLst>
          <pc:docMk/>
          <pc:sldMk cId="2223460525" sldId="272"/>
        </pc:sldMkLst>
        <pc:spChg chg="mod">
          <ac:chgData name="Tara Rhoseyn" userId="6adc916f-88b3-4263-b5cb-2b83ab47fed7" providerId="ADAL" clId="{B800B68F-4919-41D7-B4E1-13AE909D2208}" dt="2023-11-09T14:48:36.727" v="2037" actId="14100"/>
          <ac:spMkLst>
            <pc:docMk/>
            <pc:sldMk cId="2223460525" sldId="272"/>
            <ac:spMk id="2" creationId="{26E2F6FC-EB32-02E4-04D9-579E80014227}"/>
          </ac:spMkLst>
        </pc:spChg>
        <pc:spChg chg="del mod">
          <ac:chgData name="Tara Rhoseyn" userId="6adc916f-88b3-4263-b5cb-2b83ab47fed7" providerId="ADAL" clId="{B800B68F-4919-41D7-B4E1-13AE909D2208}" dt="2023-11-09T12:03:44.745" v="972" actId="478"/>
          <ac:spMkLst>
            <pc:docMk/>
            <pc:sldMk cId="2223460525" sldId="272"/>
            <ac:spMk id="3" creationId="{FFFD94F5-C937-9D96-5D2E-71316ADBCDDE}"/>
          </ac:spMkLst>
        </pc:spChg>
        <pc:spChg chg="add del mod">
          <ac:chgData name="Tara Rhoseyn" userId="6adc916f-88b3-4263-b5cb-2b83ab47fed7" providerId="ADAL" clId="{B800B68F-4919-41D7-B4E1-13AE909D2208}" dt="2023-11-09T12:03:46.935" v="973" actId="478"/>
          <ac:spMkLst>
            <pc:docMk/>
            <pc:sldMk cId="2223460525" sldId="272"/>
            <ac:spMk id="6" creationId="{90402E09-86FD-205C-A830-217E253FF984}"/>
          </ac:spMkLst>
        </pc:spChg>
        <pc:spChg chg="add mod">
          <ac:chgData name="Tara Rhoseyn" userId="6adc916f-88b3-4263-b5cb-2b83ab47fed7" providerId="ADAL" clId="{B800B68F-4919-41D7-B4E1-13AE909D2208}" dt="2023-11-09T14:47:19.807" v="2027" actId="26606"/>
          <ac:spMkLst>
            <pc:docMk/>
            <pc:sldMk cId="2223460525" sldId="272"/>
            <ac:spMk id="7" creationId="{A1717F7F-42A3-49E5-EB69-38D3917866B1}"/>
          </ac:spMkLst>
        </pc:spChg>
        <pc:spChg chg="add del">
          <ac:chgData name="Tara Rhoseyn" userId="6adc916f-88b3-4263-b5cb-2b83ab47fed7" providerId="ADAL" clId="{B800B68F-4919-41D7-B4E1-13AE909D2208}" dt="2023-11-09T14:46:56.079" v="2024" actId="26606"/>
          <ac:spMkLst>
            <pc:docMk/>
            <pc:sldMk cId="2223460525" sldId="272"/>
            <ac:spMk id="3079" creationId="{71B2258F-86CA-4D4D-8270-BC05FCDEBFB3}"/>
          </ac:spMkLst>
        </pc:spChg>
        <pc:spChg chg="add">
          <ac:chgData name="Tara Rhoseyn" userId="6adc916f-88b3-4263-b5cb-2b83ab47fed7" providerId="ADAL" clId="{B800B68F-4919-41D7-B4E1-13AE909D2208}" dt="2023-11-09T14:47:19.807" v="2027" actId="26606"/>
          <ac:spMkLst>
            <pc:docMk/>
            <pc:sldMk cId="2223460525" sldId="272"/>
            <ac:spMk id="3081" creationId="{22A397E7-BF60-45B2-84C7-B074B76C37A7}"/>
          </ac:spMkLst>
        </pc:spChg>
        <pc:spChg chg="add">
          <ac:chgData name="Tara Rhoseyn" userId="6adc916f-88b3-4263-b5cb-2b83ab47fed7" providerId="ADAL" clId="{B800B68F-4919-41D7-B4E1-13AE909D2208}" dt="2023-11-09T14:47:19.807" v="2027" actId="26606"/>
          <ac:spMkLst>
            <pc:docMk/>
            <pc:sldMk cId="2223460525" sldId="272"/>
            <ac:spMk id="3083" creationId="{890DEF05-784E-4B61-89E4-04C4ECF4E5A0}"/>
          </ac:spMkLst>
        </pc:spChg>
        <pc:graphicFrameChg chg="add del mod modGraphic">
          <ac:chgData name="Tara Rhoseyn" userId="6adc916f-88b3-4263-b5cb-2b83ab47fed7" providerId="ADAL" clId="{B800B68F-4919-41D7-B4E1-13AE909D2208}" dt="2023-11-09T14:45:04.269" v="1804" actId="478"/>
          <ac:graphicFrameMkLst>
            <pc:docMk/>
            <pc:sldMk cId="2223460525" sldId="272"/>
            <ac:graphicFrameMk id="4" creationId="{D74CBE38-8811-8C64-4249-4C584A408A24}"/>
          </ac:graphicFrameMkLst>
        </pc:graphicFrameChg>
        <pc:picChg chg="add del mod ord">
          <ac:chgData name="Tara Rhoseyn" userId="6adc916f-88b3-4263-b5cb-2b83ab47fed7" providerId="ADAL" clId="{B800B68F-4919-41D7-B4E1-13AE909D2208}" dt="2023-11-09T14:46:57.489" v="2025" actId="478"/>
          <ac:picMkLst>
            <pc:docMk/>
            <pc:sldMk cId="2223460525" sldId="272"/>
            <ac:picMk id="3074" creationId="{393962E1-0AB5-5DF6-0C51-58F43E4ED262}"/>
          </ac:picMkLst>
        </pc:picChg>
        <pc:picChg chg="add mod ord">
          <ac:chgData name="Tara Rhoseyn" userId="6adc916f-88b3-4263-b5cb-2b83ab47fed7" providerId="ADAL" clId="{B800B68F-4919-41D7-B4E1-13AE909D2208}" dt="2023-11-09T14:47:19.807" v="2027" actId="26606"/>
          <ac:picMkLst>
            <pc:docMk/>
            <pc:sldMk cId="2223460525" sldId="272"/>
            <ac:picMk id="3076" creationId="{E4A93012-AF9D-8B20-1725-11E358DCCBB2}"/>
          </ac:picMkLst>
        </pc:picChg>
        <pc:picChg chg="add mod">
          <ac:chgData name="Tara Rhoseyn" userId="6adc916f-88b3-4263-b5cb-2b83ab47fed7" providerId="ADAL" clId="{B800B68F-4919-41D7-B4E1-13AE909D2208}" dt="2023-11-09T14:48:48.589" v="2038" actId="14100"/>
          <ac:picMkLst>
            <pc:docMk/>
            <pc:sldMk cId="2223460525" sldId="272"/>
            <ac:picMk id="3078" creationId="{1A47BF20-1D3C-C4DE-F280-2DF8CBDAA204}"/>
          </ac:picMkLst>
        </pc:picChg>
        <pc:cxnChg chg="add">
          <ac:chgData name="Tara Rhoseyn" userId="6adc916f-88b3-4263-b5cb-2b83ab47fed7" providerId="ADAL" clId="{B800B68F-4919-41D7-B4E1-13AE909D2208}" dt="2023-11-09T14:47:19.807" v="2027" actId="26606"/>
          <ac:cxnSpMkLst>
            <pc:docMk/>
            <pc:sldMk cId="2223460525" sldId="272"/>
            <ac:cxnSpMk id="3085" creationId="{C41BAEC7-F7B0-4224-8B18-8F74B7D87F0B}"/>
          </ac:cxnSpMkLst>
        </pc:cxnChg>
      </pc:sldChg>
      <pc:sldChg chg="new del">
        <pc:chgData name="Tara Rhoseyn" userId="6adc916f-88b3-4263-b5cb-2b83ab47fed7" providerId="ADAL" clId="{B800B68F-4919-41D7-B4E1-13AE909D2208}" dt="2023-11-09T12:02:36.539" v="935" actId="680"/>
        <pc:sldMkLst>
          <pc:docMk/>
          <pc:sldMk cId="2489654046" sldId="272"/>
        </pc:sldMkLst>
      </pc:sldChg>
      <pc:sldChg chg="addSp delSp modSp add mod modTransition">
        <pc:chgData name="Tara Rhoseyn" userId="6adc916f-88b3-4263-b5cb-2b83ab47fed7" providerId="ADAL" clId="{B800B68F-4919-41D7-B4E1-13AE909D2208}" dt="2023-11-09T12:19:40.532" v="1376"/>
        <pc:sldMkLst>
          <pc:docMk/>
          <pc:sldMk cId="1330247353" sldId="273"/>
        </pc:sldMkLst>
        <pc:spChg chg="del mod">
          <ac:chgData name="Tara Rhoseyn" userId="6adc916f-88b3-4263-b5cb-2b83ab47fed7" providerId="ADAL" clId="{B800B68F-4919-41D7-B4E1-13AE909D2208}" dt="2023-11-09T12:18:53.920" v="1372" actId="478"/>
          <ac:spMkLst>
            <pc:docMk/>
            <pc:sldMk cId="1330247353" sldId="273"/>
            <ac:spMk id="2" creationId="{26E2F6FC-EB32-02E4-04D9-579E80014227}"/>
          </ac:spMkLst>
        </pc:spChg>
        <pc:spChg chg="add del mod">
          <ac:chgData name="Tara Rhoseyn" userId="6adc916f-88b3-4263-b5cb-2b83ab47fed7" providerId="ADAL" clId="{B800B68F-4919-41D7-B4E1-13AE909D2208}" dt="2023-11-09T12:08:49.151" v="1098" actId="478"/>
          <ac:spMkLst>
            <pc:docMk/>
            <pc:sldMk cId="1330247353" sldId="273"/>
            <ac:spMk id="3" creationId="{4D4B3A9A-C493-C864-216D-FF36247FB575}"/>
          </ac:spMkLst>
        </pc:spChg>
        <pc:spChg chg="add del mod">
          <ac:chgData name="Tara Rhoseyn" userId="6adc916f-88b3-4263-b5cb-2b83ab47fed7" providerId="ADAL" clId="{B800B68F-4919-41D7-B4E1-13AE909D2208}" dt="2023-11-09T12:19:03.293" v="1373" actId="478"/>
          <ac:spMkLst>
            <pc:docMk/>
            <pc:sldMk cId="1330247353" sldId="273"/>
            <ac:spMk id="5" creationId="{84A7FDDB-719F-D3A9-01AB-7F5C16B8DFDA}"/>
          </ac:spMkLst>
        </pc:spChg>
        <pc:spChg chg="add del">
          <ac:chgData name="Tara Rhoseyn" userId="6adc916f-88b3-4263-b5cb-2b83ab47fed7" providerId="ADAL" clId="{B800B68F-4919-41D7-B4E1-13AE909D2208}" dt="2023-11-09T12:12:05.197" v="1119" actId="22"/>
          <ac:spMkLst>
            <pc:docMk/>
            <pc:sldMk cId="1330247353" sldId="273"/>
            <ac:spMk id="7" creationId="{EE464D3A-47AE-086D-AEB7-839966474CC9}"/>
          </ac:spMkLst>
        </pc:spChg>
        <pc:spChg chg="add del mod">
          <ac:chgData name="Tara Rhoseyn" userId="6adc916f-88b3-4263-b5cb-2b83ab47fed7" providerId="ADAL" clId="{B800B68F-4919-41D7-B4E1-13AE909D2208}" dt="2023-11-09T12:19:05.908" v="1374" actId="478"/>
          <ac:spMkLst>
            <pc:docMk/>
            <pc:sldMk cId="1330247353" sldId="273"/>
            <ac:spMk id="11" creationId="{BFA9276E-061C-ACD6-EFCC-183ACDB678AA}"/>
          </ac:spMkLst>
        </pc:spChg>
        <pc:graphicFrameChg chg="del">
          <ac:chgData name="Tara Rhoseyn" userId="6adc916f-88b3-4263-b5cb-2b83ab47fed7" providerId="ADAL" clId="{B800B68F-4919-41D7-B4E1-13AE909D2208}" dt="2023-11-09T12:08:33.341" v="1081" actId="478"/>
          <ac:graphicFrameMkLst>
            <pc:docMk/>
            <pc:sldMk cId="1330247353" sldId="273"/>
            <ac:graphicFrameMk id="4" creationId="{D74CBE38-8811-8C64-4249-4C584A408A24}"/>
          </ac:graphicFrameMkLst>
        </pc:graphicFrameChg>
        <pc:picChg chg="add mod">
          <ac:chgData name="Tara Rhoseyn" userId="6adc916f-88b3-4263-b5cb-2b83ab47fed7" providerId="ADAL" clId="{B800B68F-4919-41D7-B4E1-13AE909D2208}" dt="2023-11-09T12:19:08.985" v="1375" actId="1076"/>
          <ac:picMkLst>
            <pc:docMk/>
            <pc:sldMk cId="1330247353" sldId="273"/>
            <ac:picMk id="9" creationId="{4582314E-45F6-75B8-9BD8-F05FCF08F550}"/>
          </ac:picMkLst>
        </pc:picChg>
      </pc:sldChg>
      <pc:sldChg chg="addSp modSp add mod">
        <pc:chgData name="Tara Rhoseyn" userId="6adc916f-88b3-4263-b5cb-2b83ab47fed7" providerId="ADAL" clId="{B800B68F-4919-41D7-B4E1-13AE909D2208}" dt="2023-11-09T12:13:54.170" v="1178" actId="20577"/>
        <pc:sldMkLst>
          <pc:docMk/>
          <pc:sldMk cId="472532799" sldId="274"/>
        </pc:sldMkLst>
        <pc:spChg chg="add mod">
          <ac:chgData name="Tara Rhoseyn" userId="6adc916f-88b3-4263-b5cb-2b83ab47fed7" providerId="ADAL" clId="{B800B68F-4919-41D7-B4E1-13AE909D2208}" dt="2023-11-09T12:13:54.170" v="1178" actId="20577"/>
          <ac:spMkLst>
            <pc:docMk/>
            <pc:sldMk cId="472532799" sldId="274"/>
            <ac:spMk id="3" creationId="{7A6D1A39-2E6F-660B-DF80-7663B25E97B3}"/>
          </ac:spMkLst>
        </pc:spChg>
      </pc:sldChg>
      <pc:sldChg chg="addSp delSp modSp add mod">
        <pc:chgData name="Tara Rhoseyn" userId="6adc916f-88b3-4263-b5cb-2b83ab47fed7" providerId="ADAL" clId="{B800B68F-4919-41D7-B4E1-13AE909D2208}" dt="2023-11-10T16:10:38.533" v="2576"/>
        <pc:sldMkLst>
          <pc:docMk/>
          <pc:sldMk cId="2993909727" sldId="275"/>
        </pc:sldMkLst>
        <pc:spChg chg="add del mod">
          <ac:chgData name="Tara Rhoseyn" userId="6adc916f-88b3-4263-b5cb-2b83ab47fed7" providerId="ADAL" clId="{B800B68F-4919-41D7-B4E1-13AE909D2208}" dt="2023-11-10T16:10:38.128" v="2575" actId="478"/>
          <ac:spMkLst>
            <pc:docMk/>
            <pc:sldMk cId="2993909727" sldId="275"/>
            <ac:spMk id="6" creationId="{D203AA9B-89C7-C707-5F0A-A562F9F48BF2}"/>
          </ac:spMkLst>
        </pc:spChg>
        <pc:spChg chg="add mod">
          <ac:chgData name="Tara Rhoseyn" userId="6adc916f-88b3-4263-b5cb-2b83ab47fed7" providerId="ADAL" clId="{B800B68F-4919-41D7-B4E1-13AE909D2208}" dt="2023-11-10T16:10:38.533" v="2576"/>
          <ac:spMkLst>
            <pc:docMk/>
            <pc:sldMk cId="2993909727" sldId="275"/>
            <ac:spMk id="7" creationId="{0CAB5149-ED95-1ABA-A5CF-999CB4EC0E6B}"/>
          </ac:spMkLst>
        </pc:spChg>
        <pc:picChg chg="add mod">
          <ac:chgData name="Tara Rhoseyn" userId="6adc916f-88b3-4263-b5cb-2b83ab47fed7" providerId="ADAL" clId="{B800B68F-4919-41D7-B4E1-13AE909D2208}" dt="2023-11-09T12:17:04.636" v="1270" actId="1076"/>
          <ac:picMkLst>
            <pc:docMk/>
            <pc:sldMk cId="2993909727" sldId="275"/>
            <ac:picMk id="4" creationId="{826C43CD-0142-71CE-AA11-5AE03A82F5C5}"/>
          </ac:picMkLst>
        </pc:picChg>
      </pc:sldChg>
      <pc:sldChg chg="addSp delSp modSp add del mod">
        <pc:chgData name="Tara Rhoseyn" userId="6adc916f-88b3-4263-b5cb-2b83ab47fed7" providerId="ADAL" clId="{B800B68F-4919-41D7-B4E1-13AE909D2208}" dt="2023-11-10T16:15:58.664" v="2932" actId="47"/>
        <pc:sldMkLst>
          <pc:docMk/>
          <pc:sldMk cId="1729361696" sldId="276"/>
        </pc:sldMkLst>
        <pc:spChg chg="mod">
          <ac:chgData name="Tara Rhoseyn" userId="6adc916f-88b3-4263-b5cb-2b83ab47fed7" providerId="ADAL" clId="{B800B68F-4919-41D7-B4E1-13AE909D2208}" dt="2023-11-09T12:14:16.713" v="1195" actId="20577"/>
          <ac:spMkLst>
            <pc:docMk/>
            <pc:sldMk cId="1729361696" sldId="276"/>
            <ac:spMk id="2" creationId="{26E2F6FC-EB32-02E4-04D9-579E80014227}"/>
          </ac:spMkLst>
        </pc:spChg>
        <pc:spChg chg="del mod">
          <ac:chgData name="Tara Rhoseyn" userId="6adc916f-88b3-4263-b5cb-2b83ab47fed7" providerId="ADAL" clId="{B800B68F-4919-41D7-B4E1-13AE909D2208}" dt="2023-11-09T12:15:46.085" v="1205" actId="478"/>
          <ac:spMkLst>
            <pc:docMk/>
            <pc:sldMk cId="1729361696" sldId="276"/>
            <ac:spMk id="3" creationId="{FFFD94F5-C937-9D96-5D2E-71316ADBCDDE}"/>
          </ac:spMkLst>
        </pc:spChg>
        <pc:spChg chg="add mod">
          <ac:chgData name="Tara Rhoseyn" userId="6adc916f-88b3-4263-b5cb-2b83ab47fed7" providerId="ADAL" clId="{B800B68F-4919-41D7-B4E1-13AE909D2208}" dt="2023-11-09T12:15:46.085" v="1205" actId="478"/>
          <ac:spMkLst>
            <pc:docMk/>
            <pc:sldMk cId="1729361696" sldId="276"/>
            <ac:spMk id="5" creationId="{8AF3F0C3-153A-377E-1754-B8F29997A5E2}"/>
          </ac:spMkLst>
        </pc:spChg>
        <pc:picChg chg="add del">
          <ac:chgData name="Tara Rhoseyn" userId="6adc916f-88b3-4263-b5cb-2b83ab47fed7" providerId="ADAL" clId="{B800B68F-4919-41D7-B4E1-13AE909D2208}" dt="2023-11-09T12:15:26.428" v="1200" actId="478"/>
          <ac:picMkLst>
            <pc:docMk/>
            <pc:sldMk cId="1729361696" sldId="276"/>
            <ac:picMk id="1026" creationId="{BB907F97-C1D9-793C-74C4-63F2D2E6E251}"/>
          </ac:picMkLst>
        </pc:picChg>
        <pc:picChg chg="add mod">
          <ac:chgData name="Tara Rhoseyn" userId="6adc916f-88b3-4263-b5cb-2b83ab47fed7" providerId="ADAL" clId="{B800B68F-4919-41D7-B4E1-13AE909D2208}" dt="2023-11-09T12:15:51.102" v="1207" actId="14100"/>
          <ac:picMkLst>
            <pc:docMk/>
            <pc:sldMk cId="1729361696" sldId="276"/>
            <ac:picMk id="1028" creationId="{201D9515-7683-3FA0-1C41-1E97F4BE2B25}"/>
          </ac:picMkLst>
        </pc:picChg>
        <pc:picChg chg="add mod">
          <ac:chgData name="Tara Rhoseyn" userId="6adc916f-88b3-4263-b5cb-2b83ab47fed7" providerId="ADAL" clId="{B800B68F-4919-41D7-B4E1-13AE909D2208}" dt="2023-11-09T12:18:23.707" v="1364" actId="1076"/>
          <ac:picMkLst>
            <pc:docMk/>
            <pc:sldMk cId="1729361696" sldId="276"/>
            <ac:picMk id="1030" creationId="{0D903991-A469-4691-ACDF-ED045A75E6EE}"/>
          </ac:picMkLst>
        </pc:picChg>
      </pc:sldChg>
      <pc:sldChg chg="addSp modSp add mod">
        <pc:chgData name="Tara Rhoseyn" userId="6adc916f-88b3-4263-b5cb-2b83ab47fed7" providerId="ADAL" clId="{B800B68F-4919-41D7-B4E1-13AE909D2208}" dt="2023-11-09T15:14:35.272" v="2544" actId="20577"/>
        <pc:sldMkLst>
          <pc:docMk/>
          <pc:sldMk cId="2095644538" sldId="277"/>
        </pc:sldMkLst>
        <pc:spChg chg="mod">
          <ac:chgData name="Tara Rhoseyn" userId="6adc916f-88b3-4263-b5cb-2b83ab47fed7" providerId="ADAL" clId="{B800B68F-4919-41D7-B4E1-13AE909D2208}" dt="2023-11-09T15:14:35.272" v="2544" actId="20577"/>
          <ac:spMkLst>
            <pc:docMk/>
            <pc:sldMk cId="2095644538" sldId="277"/>
            <ac:spMk id="6" creationId="{D203AA9B-89C7-C707-5F0A-A562F9F48BF2}"/>
          </ac:spMkLst>
        </pc:spChg>
        <pc:spChg chg="add mod">
          <ac:chgData name="Tara Rhoseyn" userId="6adc916f-88b3-4263-b5cb-2b83ab47fed7" providerId="ADAL" clId="{B800B68F-4919-41D7-B4E1-13AE909D2208}" dt="2023-11-09T12:17:36.166" v="1358" actId="27636"/>
          <ac:spMkLst>
            <pc:docMk/>
            <pc:sldMk cId="2095644538" sldId="277"/>
            <ac:spMk id="7" creationId="{BFB23BBB-8D36-CACA-84F8-F93FC40F80A5}"/>
          </ac:spMkLst>
        </pc:spChg>
        <pc:picChg chg="add mod">
          <ac:chgData name="Tara Rhoseyn" userId="6adc916f-88b3-4263-b5cb-2b83ab47fed7" providerId="ADAL" clId="{B800B68F-4919-41D7-B4E1-13AE909D2208}" dt="2023-11-09T12:18:38.161" v="1370" actId="1076"/>
          <ac:picMkLst>
            <pc:docMk/>
            <pc:sldMk cId="2095644538" sldId="277"/>
            <ac:picMk id="8" creationId="{40891175-3F50-EFBD-8C48-201685021056}"/>
          </ac:picMkLst>
        </pc:picChg>
      </pc:sldChg>
      <pc:sldChg chg="add modTransition">
        <pc:chgData name="Tara Rhoseyn" userId="6adc916f-88b3-4263-b5cb-2b83ab47fed7" providerId="ADAL" clId="{B800B68F-4919-41D7-B4E1-13AE909D2208}" dt="2023-11-09T12:19:44.641" v="1377"/>
        <pc:sldMkLst>
          <pc:docMk/>
          <pc:sldMk cId="1578084879" sldId="278"/>
        </pc:sldMkLst>
      </pc:sldChg>
      <pc:sldChg chg="addSp delSp modSp add mod">
        <pc:chgData name="Tara Rhoseyn" userId="6adc916f-88b3-4263-b5cb-2b83ab47fed7" providerId="ADAL" clId="{B800B68F-4919-41D7-B4E1-13AE909D2208}" dt="2023-11-09T12:24:11.157" v="1648"/>
        <pc:sldMkLst>
          <pc:docMk/>
          <pc:sldMk cId="4009570899" sldId="279"/>
        </pc:sldMkLst>
        <pc:spChg chg="del">
          <ac:chgData name="Tara Rhoseyn" userId="6adc916f-88b3-4263-b5cb-2b83ab47fed7" providerId="ADAL" clId="{B800B68F-4919-41D7-B4E1-13AE909D2208}" dt="2023-11-09T12:24:10.847" v="1647" actId="478"/>
          <ac:spMkLst>
            <pc:docMk/>
            <pc:sldMk cId="4009570899" sldId="279"/>
            <ac:spMk id="3" creationId="{7A6D1A39-2E6F-660B-DF80-7663B25E97B3}"/>
          </ac:spMkLst>
        </pc:spChg>
        <pc:spChg chg="add mod">
          <ac:chgData name="Tara Rhoseyn" userId="6adc916f-88b3-4263-b5cb-2b83ab47fed7" providerId="ADAL" clId="{B800B68F-4919-41D7-B4E1-13AE909D2208}" dt="2023-11-09T12:23:31.315" v="1644" actId="27636"/>
          <ac:spMkLst>
            <pc:docMk/>
            <pc:sldMk cId="4009570899" sldId="279"/>
            <ac:spMk id="4" creationId="{7668CB05-3454-26F7-CECA-FBDFD4825AFB}"/>
          </ac:spMkLst>
        </pc:spChg>
        <pc:spChg chg="add del mod">
          <ac:chgData name="Tara Rhoseyn" userId="6adc916f-88b3-4263-b5cb-2b83ab47fed7" providerId="ADAL" clId="{B800B68F-4919-41D7-B4E1-13AE909D2208}" dt="2023-11-09T12:24:09.504" v="1646"/>
          <ac:spMkLst>
            <pc:docMk/>
            <pc:sldMk cId="4009570899" sldId="279"/>
            <ac:spMk id="6" creationId="{E3357A0B-11D8-45A1-711B-F27684E71E20}"/>
          </ac:spMkLst>
        </pc:spChg>
        <pc:spChg chg="add mod">
          <ac:chgData name="Tara Rhoseyn" userId="6adc916f-88b3-4263-b5cb-2b83ab47fed7" providerId="ADAL" clId="{B800B68F-4919-41D7-B4E1-13AE909D2208}" dt="2023-11-09T12:24:11.157" v="1648"/>
          <ac:spMkLst>
            <pc:docMk/>
            <pc:sldMk cId="4009570899" sldId="279"/>
            <ac:spMk id="7" creationId="{D09DE1A4-578E-88B4-9790-F08BDCFB721D}"/>
          </ac:spMkLst>
        </pc:spChg>
      </pc:sldChg>
      <pc:sldChg chg="addSp delSp modSp add mod">
        <pc:chgData name="Tara Rhoseyn" userId="6adc916f-88b3-4263-b5cb-2b83ab47fed7" providerId="ADAL" clId="{B800B68F-4919-41D7-B4E1-13AE909D2208}" dt="2023-11-09T12:25:44.124" v="1706" actId="1076"/>
        <pc:sldMkLst>
          <pc:docMk/>
          <pc:sldMk cId="2473067744" sldId="280"/>
        </pc:sldMkLst>
        <pc:spChg chg="mod">
          <ac:chgData name="Tara Rhoseyn" userId="6adc916f-88b3-4263-b5cb-2b83ab47fed7" providerId="ADAL" clId="{B800B68F-4919-41D7-B4E1-13AE909D2208}" dt="2023-11-09T12:25:15.999" v="1700" actId="20577"/>
          <ac:spMkLst>
            <pc:docMk/>
            <pc:sldMk cId="2473067744" sldId="280"/>
            <ac:spMk id="3" creationId="{7A6D1A39-2E6F-660B-DF80-7663B25E97B3}"/>
          </ac:spMkLst>
        </pc:spChg>
        <pc:spChg chg="mod">
          <ac:chgData name="Tara Rhoseyn" userId="6adc916f-88b3-4263-b5cb-2b83ab47fed7" providerId="ADAL" clId="{B800B68F-4919-41D7-B4E1-13AE909D2208}" dt="2023-11-09T12:25:03.508" v="1687" actId="27636"/>
          <ac:spMkLst>
            <pc:docMk/>
            <pc:sldMk cId="2473067744" sldId="280"/>
            <ac:spMk id="5" creationId="{84A7FDDB-719F-D3A9-01AB-7F5C16B8DFDA}"/>
          </ac:spMkLst>
        </pc:spChg>
        <pc:spChg chg="del">
          <ac:chgData name="Tara Rhoseyn" userId="6adc916f-88b3-4263-b5cb-2b83ab47fed7" providerId="ADAL" clId="{B800B68F-4919-41D7-B4E1-13AE909D2208}" dt="2023-11-09T12:25:19.706" v="1701" actId="478"/>
          <ac:spMkLst>
            <pc:docMk/>
            <pc:sldMk cId="2473067744" sldId="280"/>
            <ac:spMk id="6" creationId="{D203AA9B-89C7-C707-5F0A-A562F9F48BF2}"/>
          </ac:spMkLst>
        </pc:spChg>
        <pc:spChg chg="del">
          <ac:chgData name="Tara Rhoseyn" userId="6adc916f-88b3-4263-b5cb-2b83ab47fed7" providerId="ADAL" clId="{B800B68F-4919-41D7-B4E1-13AE909D2208}" dt="2023-11-09T12:25:24.242" v="1703" actId="478"/>
          <ac:spMkLst>
            <pc:docMk/>
            <pc:sldMk cId="2473067744" sldId="280"/>
            <ac:spMk id="7" creationId="{BFB23BBB-8D36-CACA-84F8-F93FC40F80A5}"/>
          </ac:spMkLst>
        </pc:spChg>
        <pc:picChg chg="del">
          <ac:chgData name="Tara Rhoseyn" userId="6adc916f-88b3-4263-b5cb-2b83ab47fed7" providerId="ADAL" clId="{B800B68F-4919-41D7-B4E1-13AE909D2208}" dt="2023-11-09T12:25:21.972" v="1702" actId="478"/>
          <ac:picMkLst>
            <pc:docMk/>
            <pc:sldMk cId="2473067744" sldId="280"/>
            <ac:picMk id="4" creationId="{826C43CD-0142-71CE-AA11-5AE03A82F5C5}"/>
          </ac:picMkLst>
        </pc:picChg>
        <pc:picChg chg="del">
          <ac:chgData name="Tara Rhoseyn" userId="6adc916f-88b3-4263-b5cb-2b83ab47fed7" providerId="ADAL" clId="{B800B68F-4919-41D7-B4E1-13AE909D2208}" dt="2023-11-09T12:25:21.972" v="1702" actId="478"/>
          <ac:picMkLst>
            <pc:docMk/>
            <pc:sldMk cId="2473067744" sldId="280"/>
            <ac:picMk id="8" creationId="{40891175-3F50-EFBD-8C48-201685021056}"/>
          </ac:picMkLst>
        </pc:picChg>
        <pc:picChg chg="del">
          <ac:chgData name="Tara Rhoseyn" userId="6adc916f-88b3-4263-b5cb-2b83ab47fed7" providerId="ADAL" clId="{B800B68F-4919-41D7-B4E1-13AE909D2208}" dt="2023-11-09T12:25:40.922" v="1705" actId="478"/>
          <ac:picMkLst>
            <pc:docMk/>
            <pc:sldMk cId="2473067744" sldId="280"/>
            <ac:picMk id="9" creationId="{4582314E-45F6-75B8-9BD8-F05FCF08F550}"/>
          </ac:picMkLst>
        </pc:picChg>
        <pc:picChg chg="add mod">
          <ac:chgData name="Tara Rhoseyn" userId="6adc916f-88b3-4263-b5cb-2b83ab47fed7" providerId="ADAL" clId="{B800B68F-4919-41D7-B4E1-13AE909D2208}" dt="2023-11-09T12:25:44.124" v="1706" actId="1076"/>
          <ac:picMkLst>
            <pc:docMk/>
            <pc:sldMk cId="2473067744" sldId="280"/>
            <ac:picMk id="10" creationId="{B63DA56B-D263-2729-958B-27721FD12721}"/>
          </ac:picMkLst>
        </pc:picChg>
      </pc:sldChg>
      <pc:sldChg chg="addSp delSp modSp add mod">
        <pc:chgData name="Tara Rhoseyn" userId="6adc916f-88b3-4263-b5cb-2b83ab47fed7" providerId="ADAL" clId="{B800B68F-4919-41D7-B4E1-13AE909D2208}" dt="2023-11-10T16:25:24.335" v="3283" actId="14100"/>
        <pc:sldMkLst>
          <pc:docMk/>
          <pc:sldMk cId="3490292263" sldId="281"/>
        </pc:sldMkLst>
        <pc:spChg chg="del">
          <ac:chgData name="Tara Rhoseyn" userId="6adc916f-88b3-4263-b5cb-2b83ab47fed7" providerId="ADAL" clId="{B800B68F-4919-41D7-B4E1-13AE909D2208}" dt="2023-11-09T12:28:24.684" v="1708" actId="478"/>
          <ac:spMkLst>
            <pc:docMk/>
            <pc:sldMk cId="3490292263" sldId="281"/>
            <ac:spMk id="2" creationId="{26E2F6FC-EB32-02E4-04D9-579E80014227}"/>
          </ac:spMkLst>
        </pc:spChg>
        <pc:spChg chg="add mod">
          <ac:chgData name="Tara Rhoseyn" userId="6adc916f-88b3-4263-b5cb-2b83ab47fed7" providerId="ADAL" clId="{B800B68F-4919-41D7-B4E1-13AE909D2208}" dt="2023-11-10T16:18:32.853" v="2938" actId="14100"/>
          <ac:spMkLst>
            <pc:docMk/>
            <pc:sldMk cId="3490292263" sldId="281"/>
            <ac:spMk id="2" creationId="{2E72FC1A-DC81-8C50-113D-8FC7EF6E9009}"/>
          </ac:spMkLst>
        </pc:spChg>
        <pc:spChg chg="add del mod">
          <ac:chgData name="Tara Rhoseyn" userId="6adc916f-88b3-4263-b5cb-2b83ab47fed7" providerId="ADAL" clId="{B800B68F-4919-41D7-B4E1-13AE909D2208}" dt="2023-11-10T16:18:50.189" v="2940"/>
          <ac:spMkLst>
            <pc:docMk/>
            <pc:sldMk cId="3490292263" sldId="281"/>
            <ac:spMk id="3" creationId="{446219B9-6AA9-4159-F087-B6E090DEFBC0}"/>
          </ac:spMkLst>
        </pc:spChg>
        <pc:spChg chg="del">
          <ac:chgData name="Tara Rhoseyn" userId="6adc916f-88b3-4263-b5cb-2b83ab47fed7" providerId="ADAL" clId="{B800B68F-4919-41D7-B4E1-13AE909D2208}" dt="2023-11-09T12:28:31.212" v="1711" actId="478"/>
          <ac:spMkLst>
            <pc:docMk/>
            <pc:sldMk cId="3490292263" sldId="281"/>
            <ac:spMk id="3" creationId="{7A6D1A39-2E6F-660B-DF80-7663B25E97B3}"/>
          </ac:spMkLst>
        </pc:spChg>
        <pc:spChg chg="add mod">
          <ac:chgData name="Tara Rhoseyn" userId="6adc916f-88b3-4263-b5cb-2b83ab47fed7" providerId="ADAL" clId="{B800B68F-4919-41D7-B4E1-13AE909D2208}" dt="2023-11-10T16:19:15.121" v="2980" actId="1076"/>
          <ac:spMkLst>
            <pc:docMk/>
            <pc:sldMk cId="3490292263" sldId="281"/>
            <ac:spMk id="4" creationId="{FA595DAC-3242-69BB-423E-BC4E1911890C}"/>
          </ac:spMkLst>
        </pc:spChg>
        <pc:spChg chg="del">
          <ac:chgData name="Tara Rhoseyn" userId="6adc916f-88b3-4263-b5cb-2b83ab47fed7" providerId="ADAL" clId="{B800B68F-4919-41D7-B4E1-13AE909D2208}" dt="2023-11-09T12:28:28.586" v="1710" actId="478"/>
          <ac:spMkLst>
            <pc:docMk/>
            <pc:sldMk cId="3490292263" sldId="281"/>
            <ac:spMk id="5" creationId="{84A7FDDB-719F-D3A9-01AB-7F5C16B8DFDA}"/>
          </ac:spMkLst>
        </pc:spChg>
        <pc:spChg chg="add del mod">
          <ac:chgData name="Tara Rhoseyn" userId="6adc916f-88b3-4263-b5cb-2b83ab47fed7" providerId="ADAL" clId="{B800B68F-4919-41D7-B4E1-13AE909D2208}" dt="2023-11-09T12:28:26.817" v="1709" actId="478"/>
          <ac:spMkLst>
            <pc:docMk/>
            <pc:sldMk cId="3490292263" sldId="281"/>
            <ac:spMk id="6" creationId="{AD08D1D3-BC56-C808-E919-D65A7CAA8786}"/>
          </ac:spMkLst>
        </pc:spChg>
        <pc:picChg chg="mod">
          <ac:chgData name="Tara Rhoseyn" userId="6adc916f-88b3-4263-b5cb-2b83ab47fed7" providerId="ADAL" clId="{B800B68F-4919-41D7-B4E1-13AE909D2208}" dt="2023-11-09T12:28:44.059" v="1714"/>
          <ac:picMkLst>
            <pc:docMk/>
            <pc:sldMk cId="3490292263" sldId="281"/>
            <ac:picMk id="10" creationId="{B63DA56B-D263-2729-958B-27721FD12721}"/>
          </ac:picMkLst>
        </pc:picChg>
        <pc:cxnChg chg="add mod">
          <ac:chgData name="Tara Rhoseyn" userId="6adc916f-88b3-4263-b5cb-2b83ab47fed7" providerId="ADAL" clId="{B800B68F-4919-41D7-B4E1-13AE909D2208}" dt="2023-11-10T16:25:24.335" v="3283" actId="14100"/>
          <ac:cxnSpMkLst>
            <pc:docMk/>
            <pc:sldMk cId="3490292263" sldId="281"/>
            <ac:cxnSpMk id="5" creationId="{0A9EA7D6-1D10-CA7E-5691-F897D36299B2}"/>
          </ac:cxnSpMkLst>
        </pc:cxnChg>
      </pc:sldChg>
      <pc:sldChg chg="addSp delSp modSp add del mod ord">
        <pc:chgData name="Tara Rhoseyn" userId="6adc916f-88b3-4263-b5cb-2b83ab47fed7" providerId="ADAL" clId="{B800B68F-4919-41D7-B4E1-13AE909D2208}" dt="2023-11-10T16:16:01.675" v="2933" actId="47"/>
        <pc:sldMkLst>
          <pc:docMk/>
          <pc:sldMk cId="4007766699" sldId="282"/>
        </pc:sldMkLst>
        <pc:spChg chg="mod">
          <ac:chgData name="Tara Rhoseyn" userId="6adc916f-88b3-4263-b5cb-2b83ab47fed7" providerId="ADAL" clId="{B800B68F-4919-41D7-B4E1-13AE909D2208}" dt="2023-11-09T14:44:51.118" v="1802" actId="1076"/>
          <ac:spMkLst>
            <pc:docMk/>
            <pc:sldMk cId="4007766699" sldId="282"/>
            <ac:spMk id="2" creationId="{26E2F6FC-EB32-02E4-04D9-579E80014227}"/>
          </ac:spMkLst>
        </pc:spChg>
        <pc:spChg chg="mod">
          <ac:chgData name="Tara Rhoseyn" userId="6adc916f-88b3-4263-b5cb-2b83ab47fed7" providerId="ADAL" clId="{B800B68F-4919-41D7-B4E1-13AE909D2208}" dt="2023-11-09T14:45:28.662" v="1842" actId="1076"/>
          <ac:spMkLst>
            <pc:docMk/>
            <pc:sldMk cId="4007766699" sldId="282"/>
            <ac:spMk id="5" creationId="{8AF3F0C3-153A-377E-1754-B8F29997A5E2}"/>
          </ac:spMkLst>
        </pc:spChg>
        <pc:spChg chg="add mod">
          <ac:chgData name="Tara Rhoseyn" userId="6adc916f-88b3-4263-b5cb-2b83ab47fed7" providerId="ADAL" clId="{B800B68F-4919-41D7-B4E1-13AE909D2208}" dt="2023-11-09T14:24:34.863" v="1800" actId="20577"/>
          <ac:spMkLst>
            <pc:docMk/>
            <pc:sldMk cId="4007766699" sldId="282"/>
            <ac:spMk id="6" creationId="{F05C4365-7D17-60B9-DA2B-57A1844D4B28}"/>
          </ac:spMkLst>
        </pc:spChg>
        <pc:picChg chg="del">
          <ac:chgData name="Tara Rhoseyn" userId="6adc916f-88b3-4263-b5cb-2b83ab47fed7" providerId="ADAL" clId="{B800B68F-4919-41D7-B4E1-13AE909D2208}" dt="2023-11-09T14:23:32.756" v="1724" actId="478"/>
          <ac:picMkLst>
            <pc:docMk/>
            <pc:sldMk cId="4007766699" sldId="282"/>
            <ac:picMk id="1028" creationId="{201D9515-7683-3FA0-1C41-1E97F4BE2B25}"/>
          </ac:picMkLst>
        </pc:picChg>
        <pc:picChg chg="del">
          <ac:chgData name="Tara Rhoseyn" userId="6adc916f-88b3-4263-b5cb-2b83ab47fed7" providerId="ADAL" clId="{B800B68F-4919-41D7-B4E1-13AE909D2208}" dt="2023-11-09T14:23:32.756" v="1724" actId="478"/>
          <ac:picMkLst>
            <pc:docMk/>
            <pc:sldMk cId="4007766699" sldId="282"/>
            <ac:picMk id="1030" creationId="{0D903991-A469-4691-ACDF-ED045A75E6EE}"/>
          </ac:picMkLst>
        </pc:picChg>
        <pc:cxnChg chg="add del mod">
          <ac:chgData name="Tara Rhoseyn" userId="6adc916f-88b3-4263-b5cb-2b83ab47fed7" providerId="ADAL" clId="{B800B68F-4919-41D7-B4E1-13AE909D2208}" dt="2023-11-09T14:24:19.346" v="1796" actId="11529"/>
          <ac:cxnSpMkLst>
            <pc:docMk/>
            <pc:sldMk cId="4007766699" sldId="282"/>
            <ac:cxnSpMk id="4" creationId="{A123D42F-4E0E-35DC-2FDB-4A3E6510EA65}"/>
          </ac:cxnSpMkLst>
        </pc:cxnChg>
      </pc:sldChg>
      <pc:sldChg chg="add">
        <pc:chgData name="Tara Rhoseyn" userId="6adc916f-88b3-4263-b5cb-2b83ab47fed7" providerId="ADAL" clId="{B800B68F-4919-41D7-B4E1-13AE909D2208}" dt="2023-11-09T14:45:00.099" v="1803" actId="2890"/>
        <pc:sldMkLst>
          <pc:docMk/>
          <pc:sldMk cId="2834584117" sldId="283"/>
        </pc:sldMkLst>
      </pc:sldChg>
      <pc:sldChg chg="addSp delSp modSp add mod ord">
        <pc:chgData name="Tara Rhoseyn" userId="6adc916f-88b3-4263-b5cb-2b83ab47fed7" providerId="ADAL" clId="{B800B68F-4919-41D7-B4E1-13AE909D2208}" dt="2023-11-10T16:08:24.360" v="2567"/>
        <pc:sldMkLst>
          <pc:docMk/>
          <pc:sldMk cId="1524379247" sldId="284"/>
        </pc:sldMkLst>
        <pc:spChg chg="mod">
          <ac:chgData name="Tara Rhoseyn" userId="6adc916f-88b3-4263-b5cb-2b83ab47fed7" providerId="ADAL" clId="{B800B68F-4919-41D7-B4E1-13AE909D2208}" dt="2023-11-09T14:53:31.610" v="2127" actId="20577"/>
          <ac:spMkLst>
            <pc:docMk/>
            <pc:sldMk cId="1524379247" sldId="284"/>
            <ac:spMk id="2" creationId="{26E2F6FC-EB32-02E4-04D9-579E80014227}"/>
          </ac:spMkLst>
        </pc:spChg>
        <pc:spChg chg="add del mod">
          <ac:chgData name="Tara Rhoseyn" userId="6adc916f-88b3-4263-b5cb-2b83ab47fed7" providerId="ADAL" clId="{B800B68F-4919-41D7-B4E1-13AE909D2208}" dt="2023-11-09T14:51:50.574" v="2041" actId="478"/>
          <ac:spMkLst>
            <pc:docMk/>
            <pc:sldMk cId="1524379247" sldId="284"/>
            <ac:spMk id="3" creationId="{4027A71A-7178-F164-7CEA-0F76C96AFA22}"/>
          </ac:spMkLst>
        </pc:spChg>
        <pc:spChg chg="add mod">
          <ac:chgData name="Tara Rhoseyn" userId="6adc916f-88b3-4263-b5cb-2b83ab47fed7" providerId="ADAL" clId="{B800B68F-4919-41D7-B4E1-13AE909D2208}" dt="2023-11-10T16:08:04.408" v="2558" actId="1076"/>
          <ac:spMkLst>
            <pc:docMk/>
            <pc:sldMk cId="1524379247" sldId="284"/>
            <ac:spMk id="4" creationId="{436FAB20-6F92-D438-F2AE-FF2E2A1AF150}"/>
          </ac:spMkLst>
        </pc:spChg>
        <pc:spChg chg="add mod">
          <ac:chgData name="Tara Rhoseyn" userId="6adc916f-88b3-4263-b5cb-2b83ab47fed7" providerId="ADAL" clId="{B800B68F-4919-41D7-B4E1-13AE909D2208}" dt="2023-11-10T16:08:04.408" v="2558" actId="1076"/>
          <ac:spMkLst>
            <pc:docMk/>
            <pc:sldMk cId="1524379247" sldId="284"/>
            <ac:spMk id="5" creationId="{4FE28B8F-34EC-2F2A-5320-CCE401D30C99}"/>
          </ac:spMkLst>
        </pc:spChg>
        <pc:spChg chg="add del mod">
          <ac:chgData name="Tara Rhoseyn" userId="6adc916f-88b3-4263-b5cb-2b83ab47fed7" providerId="ADAL" clId="{B800B68F-4919-41D7-B4E1-13AE909D2208}" dt="2023-11-09T14:52:44.504" v="2102" actId="478"/>
          <ac:spMkLst>
            <pc:docMk/>
            <pc:sldMk cId="1524379247" sldId="284"/>
            <ac:spMk id="6" creationId="{9DCB4E06-7B43-F835-0FA2-FB09C4158D7F}"/>
          </ac:spMkLst>
        </pc:spChg>
        <pc:spChg chg="add mod">
          <ac:chgData name="Tara Rhoseyn" userId="6adc916f-88b3-4263-b5cb-2b83ab47fed7" providerId="ADAL" clId="{B800B68F-4919-41D7-B4E1-13AE909D2208}" dt="2023-11-10T16:08:04.408" v="2558" actId="1076"/>
          <ac:spMkLst>
            <pc:docMk/>
            <pc:sldMk cId="1524379247" sldId="284"/>
            <ac:spMk id="7" creationId="{8C59A0C6-1587-9BD4-2911-F9D97FD0EB0A}"/>
          </ac:spMkLst>
        </pc:spChg>
        <pc:cxnChg chg="add mod">
          <ac:chgData name="Tara Rhoseyn" userId="6adc916f-88b3-4263-b5cb-2b83ab47fed7" providerId="ADAL" clId="{B800B68F-4919-41D7-B4E1-13AE909D2208}" dt="2023-11-10T16:08:04.408" v="2558" actId="1076"/>
          <ac:cxnSpMkLst>
            <pc:docMk/>
            <pc:sldMk cId="1524379247" sldId="284"/>
            <ac:cxnSpMk id="9" creationId="{614BBFA3-05EF-D784-910D-D6FDD5AA1F7A}"/>
          </ac:cxnSpMkLst>
        </pc:cxnChg>
        <pc:cxnChg chg="add mod">
          <ac:chgData name="Tara Rhoseyn" userId="6adc916f-88b3-4263-b5cb-2b83ab47fed7" providerId="ADAL" clId="{B800B68F-4919-41D7-B4E1-13AE909D2208}" dt="2023-11-10T16:08:04.408" v="2558" actId="1076"/>
          <ac:cxnSpMkLst>
            <pc:docMk/>
            <pc:sldMk cId="1524379247" sldId="284"/>
            <ac:cxnSpMk id="11" creationId="{4FB6A21C-24E7-B7D6-35FA-6190D3D30C2D}"/>
          </ac:cxnSpMkLst>
        </pc:cxnChg>
      </pc:sldChg>
      <pc:sldChg chg="addSp delSp modSp add del mod ord">
        <pc:chgData name="Tara Rhoseyn" userId="6adc916f-88b3-4263-b5cb-2b83ab47fed7" providerId="ADAL" clId="{B800B68F-4919-41D7-B4E1-13AE909D2208}" dt="2023-11-10T16:08:14.976" v="2561" actId="478"/>
        <pc:sldMkLst>
          <pc:docMk/>
          <pc:sldMk cId="2198018248" sldId="285"/>
        </pc:sldMkLst>
        <pc:spChg chg="mod">
          <ac:chgData name="Tara Rhoseyn" userId="6adc916f-88b3-4263-b5cb-2b83ab47fed7" providerId="ADAL" clId="{B800B68F-4919-41D7-B4E1-13AE909D2208}" dt="2023-11-09T15:05:48.292" v="2465" actId="20577"/>
          <ac:spMkLst>
            <pc:docMk/>
            <pc:sldMk cId="2198018248" sldId="285"/>
            <ac:spMk id="2" creationId="{26E2F6FC-EB32-02E4-04D9-579E80014227}"/>
          </ac:spMkLst>
        </pc:spChg>
        <pc:spChg chg="del">
          <ac:chgData name="Tara Rhoseyn" userId="6adc916f-88b3-4263-b5cb-2b83ab47fed7" providerId="ADAL" clId="{B800B68F-4919-41D7-B4E1-13AE909D2208}" dt="2023-11-09T14:53:26.606" v="2117" actId="478"/>
          <ac:spMkLst>
            <pc:docMk/>
            <pc:sldMk cId="2198018248" sldId="285"/>
            <ac:spMk id="4" creationId="{436FAB20-6F92-D438-F2AE-FF2E2A1AF150}"/>
          </ac:spMkLst>
        </pc:spChg>
        <pc:spChg chg="del">
          <ac:chgData name="Tara Rhoseyn" userId="6adc916f-88b3-4263-b5cb-2b83ab47fed7" providerId="ADAL" clId="{B800B68F-4919-41D7-B4E1-13AE909D2208}" dt="2023-11-09T14:53:26.606" v="2117" actId="478"/>
          <ac:spMkLst>
            <pc:docMk/>
            <pc:sldMk cId="2198018248" sldId="285"/>
            <ac:spMk id="5" creationId="{4FE28B8F-34EC-2F2A-5320-CCE401D30C99}"/>
          </ac:spMkLst>
        </pc:spChg>
        <pc:spChg chg="add mod">
          <ac:chgData name="Tara Rhoseyn" userId="6adc916f-88b3-4263-b5cb-2b83ab47fed7" providerId="ADAL" clId="{B800B68F-4919-41D7-B4E1-13AE909D2208}" dt="2023-11-09T14:54:29.854" v="2137" actId="1076"/>
          <ac:spMkLst>
            <pc:docMk/>
            <pc:sldMk cId="2198018248" sldId="285"/>
            <ac:spMk id="6" creationId="{DC3A03F6-41D9-AB8C-CC0A-C1C44D6F6257}"/>
          </ac:spMkLst>
        </pc:spChg>
        <pc:spChg chg="del">
          <ac:chgData name="Tara Rhoseyn" userId="6adc916f-88b3-4263-b5cb-2b83ab47fed7" providerId="ADAL" clId="{B800B68F-4919-41D7-B4E1-13AE909D2208}" dt="2023-11-09T14:53:26.606" v="2117" actId="478"/>
          <ac:spMkLst>
            <pc:docMk/>
            <pc:sldMk cId="2198018248" sldId="285"/>
            <ac:spMk id="7" creationId="{8C59A0C6-1587-9BD4-2911-F9D97FD0EB0A}"/>
          </ac:spMkLst>
        </pc:spChg>
        <pc:spChg chg="add del mod">
          <ac:chgData name="Tara Rhoseyn" userId="6adc916f-88b3-4263-b5cb-2b83ab47fed7" providerId="ADAL" clId="{B800B68F-4919-41D7-B4E1-13AE909D2208}" dt="2023-11-09T15:07:04.451" v="2488" actId="5793"/>
          <ac:spMkLst>
            <pc:docMk/>
            <pc:sldMk cId="2198018248" sldId="285"/>
            <ac:spMk id="8" creationId="{4B0B5344-B68F-33A9-58C0-839968D67197}"/>
          </ac:spMkLst>
        </pc:spChg>
        <pc:spChg chg="add del mod">
          <ac:chgData name="Tara Rhoseyn" userId="6adc916f-88b3-4263-b5cb-2b83ab47fed7" providerId="ADAL" clId="{B800B68F-4919-41D7-B4E1-13AE909D2208}" dt="2023-11-09T15:04:17.188" v="2436"/>
          <ac:spMkLst>
            <pc:docMk/>
            <pc:sldMk cId="2198018248" sldId="285"/>
            <ac:spMk id="9" creationId="{A6DB48BB-8D9B-B966-7CD1-D8F1D705AC9A}"/>
          </ac:spMkLst>
        </pc:spChg>
        <pc:spChg chg="add del mod">
          <ac:chgData name="Tara Rhoseyn" userId="6adc916f-88b3-4263-b5cb-2b83ab47fed7" providerId="ADAL" clId="{B800B68F-4919-41D7-B4E1-13AE909D2208}" dt="2023-11-09T15:07:11.732" v="2494" actId="5793"/>
          <ac:spMkLst>
            <pc:docMk/>
            <pc:sldMk cId="2198018248" sldId="285"/>
            <ac:spMk id="10" creationId="{6C5087B6-039C-4472-0964-897C0BAC0D7D}"/>
          </ac:spMkLst>
        </pc:spChg>
        <pc:spChg chg="add del mod">
          <ac:chgData name="Tara Rhoseyn" userId="6adc916f-88b3-4263-b5cb-2b83ab47fed7" providerId="ADAL" clId="{B800B68F-4919-41D7-B4E1-13AE909D2208}" dt="2023-11-10T16:08:14.976" v="2561" actId="478"/>
          <ac:spMkLst>
            <pc:docMk/>
            <pc:sldMk cId="2198018248" sldId="285"/>
            <ac:spMk id="11" creationId="{A148C639-68C4-A5E3-B77E-C7EB31F00F96}"/>
          </ac:spMkLst>
        </pc:spChg>
        <pc:spChg chg="add del mod">
          <ac:chgData name="Tara Rhoseyn" userId="6adc916f-88b3-4263-b5cb-2b83ab47fed7" providerId="ADAL" clId="{B800B68F-4919-41D7-B4E1-13AE909D2208}" dt="2023-11-10T16:08:11.029" v="2559" actId="478"/>
          <ac:spMkLst>
            <pc:docMk/>
            <pc:sldMk cId="2198018248" sldId="285"/>
            <ac:spMk id="12" creationId="{486EA0A5-C2A9-51E1-CFD7-90E378CD77FF}"/>
          </ac:spMkLst>
        </pc:spChg>
        <pc:spChg chg="add del mod">
          <ac:chgData name="Tara Rhoseyn" userId="6adc916f-88b3-4263-b5cb-2b83ab47fed7" providerId="ADAL" clId="{B800B68F-4919-41D7-B4E1-13AE909D2208}" dt="2023-11-10T16:08:11.029" v="2559" actId="478"/>
          <ac:spMkLst>
            <pc:docMk/>
            <pc:sldMk cId="2198018248" sldId="285"/>
            <ac:spMk id="13" creationId="{05FFCD7F-B52F-CB7D-952D-46380B208809}"/>
          </ac:spMkLst>
        </pc:spChg>
        <pc:cxnChg chg="add del mod">
          <ac:chgData name="Tara Rhoseyn" userId="6adc916f-88b3-4263-b5cb-2b83ab47fed7" providerId="ADAL" clId="{B800B68F-4919-41D7-B4E1-13AE909D2208}" dt="2023-11-10T16:08:11.029" v="2559" actId="478"/>
          <ac:cxnSpMkLst>
            <pc:docMk/>
            <pc:sldMk cId="2198018248" sldId="285"/>
            <ac:cxnSpMk id="14" creationId="{2DADD4F4-0B61-AA41-AB23-7AAD0B5AD98D}"/>
          </ac:cxnSpMkLst>
        </pc:cxnChg>
        <pc:cxnChg chg="add del mod">
          <ac:chgData name="Tara Rhoseyn" userId="6adc916f-88b3-4263-b5cb-2b83ab47fed7" providerId="ADAL" clId="{B800B68F-4919-41D7-B4E1-13AE909D2208}" dt="2023-11-10T16:08:11.029" v="2559" actId="478"/>
          <ac:cxnSpMkLst>
            <pc:docMk/>
            <pc:sldMk cId="2198018248" sldId="285"/>
            <ac:cxnSpMk id="15" creationId="{9C45F7D0-B189-57D1-97B6-2109090848B2}"/>
          </ac:cxnSpMkLst>
        </pc:cxnChg>
      </pc:sldChg>
      <pc:sldChg chg="addSp delSp modSp add mod">
        <pc:chgData name="Tara Rhoseyn" userId="6adc916f-88b3-4263-b5cb-2b83ab47fed7" providerId="ADAL" clId="{B800B68F-4919-41D7-B4E1-13AE909D2208}" dt="2023-11-09T15:06:53.501" v="2484" actId="478"/>
        <pc:sldMkLst>
          <pc:docMk/>
          <pc:sldMk cId="3449933208" sldId="286"/>
        </pc:sldMkLst>
        <pc:spChg chg="add mod">
          <ac:chgData name="Tara Rhoseyn" userId="6adc916f-88b3-4263-b5cb-2b83ab47fed7" providerId="ADAL" clId="{B800B68F-4919-41D7-B4E1-13AE909D2208}" dt="2023-11-09T14:56:18.147" v="2146" actId="208"/>
          <ac:spMkLst>
            <pc:docMk/>
            <pc:sldMk cId="3449933208" sldId="286"/>
            <ac:spMk id="3" creationId="{379ACC20-3F59-3ACA-3A28-6F22B500F5AA}"/>
          </ac:spMkLst>
        </pc:spChg>
        <pc:spChg chg="add mod">
          <ac:chgData name="Tara Rhoseyn" userId="6adc916f-88b3-4263-b5cb-2b83ab47fed7" providerId="ADAL" clId="{B800B68F-4919-41D7-B4E1-13AE909D2208}" dt="2023-11-09T14:56:53.484" v="2160" actId="1076"/>
          <ac:spMkLst>
            <pc:docMk/>
            <pc:sldMk cId="3449933208" sldId="286"/>
            <ac:spMk id="4" creationId="{3831C5A1-8FAD-F4B7-AC56-E1FE2A5163E4}"/>
          </ac:spMkLst>
        </pc:spChg>
        <pc:spChg chg="add del mod ord">
          <ac:chgData name="Tara Rhoseyn" userId="6adc916f-88b3-4263-b5cb-2b83ab47fed7" providerId="ADAL" clId="{B800B68F-4919-41D7-B4E1-13AE909D2208}" dt="2023-11-09T15:06:53.501" v="2484" actId="478"/>
          <ac:spMkLst>
            <pc:docMk/>
            <pc:sldMk cId="3449933208" sldId="286"/>
            <ac:spMk id="5" creationId="{FC87918B-BC5D-E503-50EC-0223B845F0BC}"/>
          </ac:spMkLst>
        </pc:spChg>
        <pc:spChg chg="mod">
          <ac:chgData name="Tara Rhoseyn" userId="6adc916f-88b3-4263-b5cb-2b83ab47fed7" providerId="ADAL" clId="{B800B68F-4919-41D7-B4E1-13AE909D2208}" dt="2023-11-09T14:55:28.874" v="2142" actId="1076"/>
          <ac:spMkLst>
            <pc:docMk/>
            <pc:sldMk cId="3449933208" sldId="286"/>
            <ac:spMk id="6" creationId="{DC3A03F6-41D9-AB8C-CC0A-C1C44D6F6257}"/>
          </ac:spMkLst>
        </pc:spChg>
      </pc:sldChg>
      <pc:sldChg chg="addSp modSp add mod">
        <pc:chgData name="Tara Rhoseyn" userId="6adc916f-88b3-4263-b5cb-2b83ab47fed7" providerId="ADAL" clId="{B800B68F-4919-41D7-B4E1-13AE909D2208}" dt="2023-11-09T14:57:20.014" v="2170" actId="1076"/>
        <pc:sldMkLst>
          <pc:docMk/>
          <pc:sldMk cId="2565507674" sldId="287"/>
        </pc:sldMkLst>
        <pc:spChg chg="add mod">
          <ac:chgData name="Tara Rhoseyn" userId="6adc916f-88b3-4263-b5cb-2b83ab47fed7" providerId="ADAL" clId="{B800B68F-4919-41D7-B4E1-13AE909D2208}" dt="2023-11-09T14:57:16.395" v="2169" actId="14100"/>
          <ac:spMkLst>
            <pc:docMk/>
            <pc:sldMk cId="2565507674" sldId="287"/>
            <ac:spMk id="5" creationId="{3E7DACB9-BFC5-C5F1-1025-E77D3FFF47AD}"/>
          </ac:spMkLst>
        </pc:spChg>
        <pc:spChg chg="add mod">
          <ac:chgData name="Tara Rhoseyn" userId="6adc916f-88b3-4263-b5cb-2b83ab47fed7" providerId="ADAL" clId="{B800B68F-4919-41D7-B4E1-13AE909D2208}" dt="2023-11-09T14:57:20.014" v="2170" actId="1076"/>
          <ac:spMkLst>
            <pc:docMk/>
            <pc:sldMk cId="2565507674" sldId="287"/>
            <ac:spMk id="7" creationId="{2BDB8F9E-2F43-7F64-69F3-3A04595EB3DB}"/>
          </ac:spMkLst>
        </pc:spChg>
      </pc:sldChg>
      <pc:sldChg chg="addSp modSp add mod">
        <pc:chgData name="Tara Rhoseyn" userId="6adc916f-88b3-4263-b5cb-2b83ab47fed7" providerId="ADAL" clId="{B800B68F-4919-41D7-B4E1-13AE909D2208}" dt="2023-11-09T14:57:46.656" v="2182" actId="14100"/>
        <pc:sldMkLst>
          <pc:docMk/>
          <pc:sldMk cId="1701259726" sldId="288"/>
        </pc:sldMkLst>
        <pc:spChg chg="add mod">
          <ac:chgData name="Tara Rhoseyn" userId="6adc916f-88b3-4263-b5cb-2b83ab47fed7" providerId="ADAL" clId="{B800B68F-4919-41D7-B4E1-13AE909D2208}" dt="2023-11-09T14:57:46.656" v="2182" actId="14100"/>
          <ac:spMkLst>
            <pc:docMk/>
            <pc:sldMk cId="1701259726" sldId="288"/>
            <ac:spMk id="8" creationId="{B4FB6DE3-14B2-CB83-3344-EB26961F4831}"/>
          </ac:spMkLst>
        </pc:spChg>
        <pc:spChg chg="add mod">
          <ac:chgData name="Tara Rhoseyn" userId="6adc916f-88b3-4263-b5cb-2b83ab47fed7" providerId="ADAL" clId="{B800B68F-4919-41D7-B4E1-13AE909D2208}" dt="2023-11-09T14:57:42.967" v="2181" actId="1076"/>
          <ac:spMkLst>
            <pc:docMk/>
            <pc:sldMk cId="1701259726" sldId="288"/>
            <ac:spMk id="9" creationId="{B352F14C-5137-432C-92B8-F364538404F1}"/>
          </ac:spMkLst>
        </pc:spChg>
      </pc:sldChg>
      <pc:sldChg chg="addSp modSp add mod">
        <pc:chgData name="Tara Rhoseyn" userId="6adc916f-88b3-4263-b5cb-2b83ab47fed7" providerId="ADAL" clId="{B800B68F-4919-41D7-B4E1-13AE909D2208}" dt="2023-11-09T14:58:22.854" v="2199" actId="1076"/>
        <pc:sldMkLst>
          <pc:docMk/>
          <pc:sldMk cId="2854062786" sldId="289"/>
        </pc:sldMkLst>
        <pc:spChg chg="add mod">
          <ac:chgData name="Tara Rhoseyn" userId="6adc916f-88b3-4263-b5cb-2b83ab47fed7" providerId="ADAL" clId="{B800B68F-4919-41D7-B4E1-13AE909D2208}" dt="2023-11-09T14:58:14.761" v="2187" actId="14100"/>
          <ac:spMkLst>
            <pc:docMk/>
            <pc:sldMk cId="2854062786" sldId="289"/>
            <ac:spMk id="10" creationId="{FE52252B-ED9F-AAC4-4AB2-4E7DCEB09C6C}"/>
          </ac:spMkLst>
        </pc:spChg>
        <pc:spChg chg="add mod">
          <ac:chgData name="Tara Rhoseyn" userId="6adc916f-88b3-4263-b5cb-2b83ab47fed7" providerId="ADAL" clId="{B800B68F-4919-41D7-B4E1-13AE909D2208}" dt="2023-11-09T14:58:22.854" v="2199" actId="1076"/>
          <ac:spMkLst>
            <pc:docMk/>
            <pc:sldMk cId="2854062786" sldId="289"/>
            <ac:spMk id="11" creationId="{E606452F-3DAF-5BF6-3930-6CB45032B219}"/>
          </ac:spMkLst>
        </pc:spChg>
      </pc:sldChg>
      <pc:sldChg chg="addSp modSp add mod">
        <pc:chgData name="Tara Rhoseyn" userId="6adc916f-88b3-4263-b5cb-2b83ab47fed7" providerId="ADAL" clId="{B800B68F-4919-41D7-B4E1-13AE909D2208}" dt="2023-11-09T14:58:54.208" v="2221" actId="1076"/>
        <pc:sldMkLst>
          <pc:docMk/>
          <pc:sldMk cId="902402642" sldId="290"/>
        </pc:sldMkLst>
        <pc:spChg chg="add mod">
          <ac:chgData name="Tara Rhoseyn" userId="6adc916f-88b3-4263-b5cb-2b83ab47fed7" providerId="ADAL" clId="{B800B68F-4919-41D7-B4E1-13AE909D2208}" dt="2023-11-09T14:58:37.191" v="2203" actId="14100"/>
          <ac:spMkLst>
            <pc:docMk/>
            <pc:sldMk cId="902402642" sldId="290"/>
            <ac:spMk id="12" creationId="{F1880468-557A-503C-CB37-06F2A72EE3E8}"/>
          </ac:spMkLst>
        </pc:spChg>
        <pc:spChg chg="add mod">
          <ac:chgData name="Tara Rhoseyn" userId="6adc916f-88b3-4263-b5cb-2b83ab47fed7" providerId="ADAL" clId="{B800B68F-4919-41D7-B4E1-13AE909D2208}" dt="2023-11-09T14:58:54.208" v="2221" actId="1076"/>
          <ac:spMkLst>
            <pc:docMk/>
            <pc:sldMk cId="902402642" sldId="290"/>
            <ac:spMk id="13" creationId="{9AF79542-E39C-314D-D97E-71C3A0A95B24}"/>
          </ac:spMkLst>
        </pc:spChg>
      </pc:sldChg>
      <pc:sldChg chg="addSp modSp add mod ord">
        <pc:chgData name="Tara Rhoseyn" userId="6adc916f-88b3-4263-b5cb-2b83ab47fed7" providerId="ADAL" clId="{B800B68F-4919-41D7-B4E1-13AE909D2208}" dt="2023-11-10T16:08:27.333" v="2569"/>
        <pc:sldMkLst>
          <pc:docMk/>
          <pc:sldMk cId="481115606" sldId="291"/>
        </pc:sldMkLst>
        <pc:spChg chg="add mod">
          <ac:chgData name="Tara Rhoseyn" userId="6adc916f-88b3-4263-b5cb-2b83ab47fed7" providerId="ADAL" clId="{B800B68F-4919-41D7-B4E1-13AE909D2208}" dt="2023-11-09T15:00:41.319" v="2258" actId="207"/>
          <ac:spMkLst>
            <pc:docMk/>
            <pc:sldMk cId="481115606" sldId="291"/>
            <ac:spMk id="14" creationId="{6484CA60-D6F0-0E70-4C8E-68DF4082513E}"/>
          </ac:spMkLst>
        </pc:spChg>
        <pc:spChg chg="add mod">
          <ac:chgData name="Tara Rhoseyn" userId="6adc916f-88b3-4263-b5cb-2b83ab47fed7" providerId="ADAL" clId="{B800B68F-4919-41D7-B4E1-13AE909D2208}" dt="2023-11-09T15:02:50.901" v="2432" actId="313"/>
          <ac:spMkLst>
            <pc:docMk/>
            <pc:sldMk cId="481115606" sldId="291"/>
            <ac:spMk id="22" creationId="{9086814C-3B6F-4635-7BAB-03F273C85454}"/>
          </ac:spMkLst>
        </pc:spChg>
        <pc:cxnChg chg="add mod">
          <ac:chgData name="Tara Rhoseyn" userId="6adc916f-88b3-4263-b5cb-2b83ab47fed7" providerId="ADAL" clId="{B800B68F-4919-41D7-B4E1-13AE909D2208}" dt="2023-11-09T15:01:16.718" v="2264" actId="208"/>
          <ac:cxnSpMkLst>
            <pc:docMk/>
            <pc:sldMk cId="481115606" sldId="291"/>
            <ac:cxnSpMk id="16" creationId="{AF062E52-C4DB-CE07-5917-A74DF9715C48}"/>
          </ac:cxnSpMkLst>
        </pc:cxnChg>
        <pc:cxnChg chg="add mod">
          <ac:chgData name="Tara Rhoseyn" userId="6adc916f-88b3-4263-b5cb-2b83ab47fed7" providerId="ADAL" clId="{B800B68F-4919-41D7-B4E1-13AE909D2208}" dt="2023-11-09T15:01:35.036" v="2266" actId="208"/>
          <ac:cxnSpMkLst>
            <pc:docMk/>
            <pc:sldMk cId="481115606" sldId="291"/>
            <ac:cxnSpMk id="18" creationId="{33822654-4051-9839-73F3-239381A32806}"/>
          </ac:cxnSpMkLst>
        </pc:cxnChg>
        <pc:cxnChg chg="add mod">
          <ac:chgData name="Tara Rhoseyn" userId="6adc916f-88b3-4263-b5cb-2b83ab47fed7" providerId="ADAL" clId="{B800B68F-4919-41D7-B4E1-13AE909D2208}" dt="2023-11-09T15:01:49.203" v="2268" actId="208"/>
          <ac:cxnSpMkLst>
            <pc:docMk/>
            <pc:sldMk cId="481115606" sldId="291"/>
            <ac:cxnSpMk id="20" creationId="{88F78429-7D57-5FA8-F7E4-CF6DD731B7AC}"/>
          </ac:cxnSpMkLst>
        </pc:cxnChg>
        <pc:cxnChg chg="add mod">
          <ac:chgData name="Tara Rhoseyn" userId="6adc916f-88b3-4263-b5cb-2b83ab47fed7" providerId="ADAL" clId="{B800B68F-4919-41D7-B4E1-13AE909D2208}" dt="2023-11-09T15:01:58.958" v="2272" actId="1036"/>
          <ac:cxnSpMkLst>
            <pc:docMk/>
            <pc:sldMk cId="481115606" sldId="291"/>
            <ac:cxnSpMk id="21" creationId="{D0C04EED-B55B-C8B1-E78C-AEDE1487386B}"/>
          </ac:cxnSpMkLst>
        </pc:cxnChg>
      </pc:sldChg>
      <pc:sldChg chg="addSp delSp modSp add mod modNotesTx">
        <pc:chgData name="Tara Rhoseyn" userId="6adc916f-88b3-4263-b5cb-2b83ab47fed7" providerId="ADAL" clId="{B800B68F-4919-41D7-B4E1-13AE909D2208}" dt="2023-11-14T15:05:40.752" v="5314" actId="20577"/>
        <pc:sldMkLst>
          <pc:docMk/>
          <pc:sldMk cId="4136105559" sldId="292"/>
        </pc:sldMkLst>
        <pc:spChg chg="del">
          <ac:chgData name="Tara Rhoseyn" userId="6adc916f-88b3-4263-b5cb-2b83ab47fed7" providerId="ADAL" clId="{B800B68F-4919-41D7-B4E1-13AE909D2208}" dt="2023-11-10T16:08:39.885" v="2571" actId="478"/>
          <ac:spMkLst>
            <pc:docMk/>
            <pc:sldMk cId="4136105559" sldId="292"/>
            <ac:spMk id="4" creationId="{436FAB20-6F92-D438-F2AE-FF2E2A1AF150}"/>
          </ac:spMkLst>
        </pc:spChg>
        <pc:spChg chg="mod">
          <ac:chgData name="Tara Rhoseyn" userId="6adc916f-88b3-4263-b5cb-2b83ab47fed7" providerId="ADAL" clId="{B800B68F-4919-41D7-B4E1-13AE909D2208}" dt="2023-11-10T16:08:48.822" v="2574" actId="1076"/>
          <ac:spMkLst>
            <pc:docMk/>
            <pc:sldMk cId="4136105559" sldId="292"/>
            <ac:spMk id="5" creationId="{4FE28B8F-34EC-2F2A-5320-CCE401D30C99}"/>
          </ac:spMkLst>
        </pc:spChg>
        <pc:spChg chg="del">
          <ac:chgData name="Tara Rhoseyn" userId="6adc916f-88b3-4263-b5cb-2b83ab47fed7" providerId="ADAL" clId="{B800B68F-4919-41D7-B4E1-13AE909D2208}" dt="2023-11-10T16:08:43.502" v="2572" actId="478"/>
          <ac:spMkLst>
            <pc:docMk/>
            <pc:sldMk cId="4136105559" sldId="292"/>
            <ac:spMk id="7" creationId="{8C59A0C6-1587-9BD4-2911-F9D97FD0EB0A}"/>
          </ac:spMkLst>
        </pc:spChg>
        <pc:spChg chg="add mod">
          <ac:chgData name="Tara Rhoseyn" userId="6adc916f-88b3-4263-b5cb-2b83ab47fed7" providerId="ADAL" clId="{B800B68F-4919-41D7-B4E1-13AE909D2208}" dt="2023-11-10T16:13:06.837" v="2747" actId="1076"/>
          <ac:spMkLst>
            <pc:docMk/>
            <pc:sldMk cId="4136105559" sldId="292"/>
            <ac:spMk id="8" creationId="{0433D0E0-509A-BD08-4669-B2DD929A9790}"/>
          </ac:spMkLst>
        </pc:spChg>
        <pc:spChg chg="add mod">
          <ac:chgData name="Tara Rhoseyn" userId="6adc916f-88b3-4263-b5cb-2b83ab47fed7" providerId="ADAL" clId="{B800B68F-4919-41D7-B4E1-13AE909D2208}" dt="2023-11-10T16:15:41.463" v="2931" actId="1076"/>
          <ac:spMkLst>
            <pc:docMk/>
            <pc:sldMk cId="4136105559" sldId="292"/>
            <ac:spMk id="10" creationId="{507A898F-56AB-5011-C446-C65091AA0D83}"/>
          </ac:spMkLst>
        </pc:spChg>
        <pc:picChg chg="add mod">
          <ac:chgData name="Tara Rhoseyn" userId="6adc916f-88b3-4263-b5cb-2b83ab47fed7" providerId="ADAL" clId="{B800B68F-4919-41D7-B4E1-13AE909D2208}" dt="2023-11-10T16:10:55.760" v="2578" actId="1076"/>
          <ac:picMkLst>
            <pc:docMk/>
            <pc:sldMk cId="4136105559" sldId="292"/>
            <ac:picMk id="3" creationId="{33CA4D0A-B7AA-9F42-A487-E4706801A581}"/>
          </ac:picMkLst>
        </pc:picChg>
        <pc:picChg chg="add mod">
          <ac:chgData name="Tara Rhoseyn" userId="6adc916f-88b3-4263-b5cb-2b83ab47fed7" providerId="ADAL" clId="{B800B68F-4919-41D7-B4E1-13AE909D2208}" dt="2023-11-10T16:13:16.064" v="2750" actId="1076"/>
          <ac:picMkLst>
            <pc:docMk/>
            <pc:sldMk cId="4136105559" sldId="292"/>
            <ac:picMk id="6" creationId="{57BD7FBA-EF8A-8709-EAFF-0EB31B207DE1}"/>
          </ac:picMkLst>
        </pc:picChg>
        <pc:cxnChg chg="del mod">
          <ac:chgData name="Tara Rhoseyn" userId="6adc916f-88b3-4263-b5cb-2b83ab47fed7" providerId="ADAL" clId="{B800B68F-4919-41D7-B4E1-13AE909D2208}" dt="2023-11-10T16:08:39.885" v="2571" actId="478"/>
          <ac:cxnSpMkLst>
            <pc:docMk/>
            <pc:sldMk cId="4136105559" sldId="292"/>
            <ac:cxnSpMk id="9" creationId="{614BBFA3-05EF-D784-910D-D6FDD5AA1F7A}"/>
          </ac:cxnSpMkLst>
        </pc:cxnChg>
        <pc:cxnChg chg="del mod">
          <ac:chgData name="Tara Rhoseyn" userId="6adc916f-88b3-4263-b5cb-2b83ab47fed7" providerId="ADAL" clId="{B800B68F-4919-41D7-B4E1-13AE909D2208}" dt="2023-11-10T16:08:45.040" v="2573" actId="478"/>
          <ac:cxnSpMkLst>
            <pc:docMk/>
            <pc:sldMk cId="4136105559" sldId="292"/>
            <ac:cxnSpMk id="11" creationId="{4FB6A21C-24E7-B7D6-35FA-6190D3D30C2D}"/>
          </ac:cxnSpMkLst>
        </pc:cxnChg>
      </pc:sldChg>
      <pc:sldChg chg="addSp modSp add mod">
        <pc:chgData name="Tara Rhoseyn" userId="6adc916f-88b3-4263-b5cb-2b83ab47fed7" providerId="ADAL" clId="{B800B68F-4919-41D7-B4E1-13AE909D2208}" dt="2023-11-10T16:25:33.354" v="3286" actId="1076"/>
        <pc:sldMkLst>
          <pc:docMk/>
          <pc:sldMk cId="1391901188" sldId="293"/>
        </pc:sldMkLst>
        <pc:spChg chg="mod">
          <ac:chgData name="Tara Rhoseyn" userId="6adc916f-88b3-4263-b5cb-2b83ab47fed7" providerId="ADAL" clId="{B800B68F-4919-41D7-B4E1-13AE909D2208}" dt="2023-11-10T16:20:54.187" v="3025" actId="14100"/>
          <ac:spMkLst>
            <pc:docMk/>
            <pc:sldMk cId="1391901188" sldId="293"/>
            <ac:spMk id="2" creationId="{2E72FC1A-DC81-8C50-113D-8FC7EF6E9009}"/>
          </ac:spMkLst>
        </pc:spChg>
        <pc:spChg chg="mod">
          <ac:chgData name="Tara Rhoseyn" userId="6adc916f-88b3-4263-b5cb-2b83ab47fed7" providerId="ADAL" clId="{B800B68F-4919-41D7-B4E1-13AE909D2208}" dt="2023-11-10T16:21:13.701" v="3073" actId="1076"/>
          <ac:spMkLst>
            <pc:docMk/>
            <pc:sldMk cId="1391901188" sldId="293"/>
            <ac:spMk id="4" creationId="{FA595DAC-3242-69BB-423E-BC4E1911890C}"/>
          </ac:spMkLst>
        </pc:spChg>
        <pc:picChg chg="mod">
          <ac:chgData name="Tara Rhoseyn" userId="6adc916f-88b3-4263-b5cb-2b83ab47fed7" providerId="ADAL" clId="{B800B68F-4919-41D7-B4E1-13AE909D2208}" dt="2023-11-10T16:19:38.095" v="2984" actId="34135"/>
          <ac:picMkLst>
            <pc:docMk/>
            <pc:sldMk cId="1391901188" sldId="293"/>
            <ac:picMk id="10" creationId="{B63DA56B-D263-2729-958B-27721FD12721}"/>
          </ac:picMkLst>
        </pc:picChg>
        <pc:cxnChg chg="add mod">
          <ac:chgData name="Tara Rhoseyn" userId="6adc916f-88b3-4263-b5cb-2b83ab47fed7" providerId="ADAL" clId="{B800B68F-4919-41D7-B4E1-13AE909D2208}" dt="2023-11-10T16:25:33.354" v="3286" actId="1076"/>
          <ac:cxnSpMkLst>
            <pc:docMk/>
            <pc:sldMk cId="1391901188" sldId="293"/>
            <ac:cxnSpMk id="3" creationId="{490634D2-2AEE-6358-330C-A5AEAE70DB3B}"/>
          </ac:cxnSpMkLst>
        </pc:cxnChg>
      </pc:sldChg>
      <pc:sldChg chg="addSp modSp add mod">
        <pc:chgData name="Tara Rhoseyn" userId="6adc916f-88b3-4263-b5cb-2b83ab47fed7" providerId="ADAL" clId="{B800B68F-4919-41D7-B4E1-13AE909D2208}" dt="2023-11-10T16:25:42.277" v="3290" actId="1076"/>
        <pc:sldMkLst>
          <pc:docMk/>
          <pc:sldMk cId="3675324444" sldId="294"/>
        </pc:sldMkLst>
        <pc:spChg chg="mod">
          <ac:chgData name="Tara Rhoseyn" userId="6adc916f-88b3-4263-b5cb-2b83ab47fed7" providerId="ADAL" clId="{B800B68F-4919-41D7-B4E1-13AE909D2208}" dt="2023-11-10T16:25:42.277" v="3290" actId="1076"/>
          <ac:spMkLst>
            <pc:docMk/>
            <pc:sldMk cId="3675324444" sldId="294"/>
            <ac:spMk id="4" creationId="{FA595DAC-3242-69BB-423E-BC4E1911890C}"/>
          </ac:spMkLst>
        </pc:spChg>
        <pc:cxnChg chg="add mod">
          <ac:chgData name="Tara Rhoseyn" userId="6adc916f-88b3-4263-b5cb-2b83ab47fed7" providerId="ADAL" clId="{B800B68F-4919-41D7-B4E1-13AE909D2208}" dt="2023-11-10T16:25:39.029" v="3288" actId="1076"/>
          <ac:cxnSpMkLst>
            <pc:docMk/>
            <pc:sldMk cId="3675324444" sldId="294"/>
            <ac:cxnSpMk id="3" creationId="{4DC6943A-7859-5D97-33F5-540CC906BF73}"/>
          </ac:cxnSpMkLst>
        </pc:cxnChg>
      </pc:sldChg>
      <pc:sldChg chg="addSp modSp add mod modNotesTx">
        <pc:chgData name="Tara Rhoseyn" userId="6adc916f-88b3-4263-b5cb-2b83ab47fed7" providerId="ADAL" clId="{B800B68F-4919-41D7-B4E1-13AE909D2208}" dt="2023-11-10T16:25:50.174" v="3293" actId="1037"/>
        <pc:sldMkLst>
          <pc:docMk/>
          <pc:sldMk cId="306871756" sldId="295"/>
        </pc:sldMkLst>
        <pc:spChg chg="mod">
          <ac:chgData name="Tara Rhoseyn" userId="6adc916f-88b3-4263-b5cb-2b83ab47fed7" providerId="ADAL" clId="{B800B68F-4919-41D7-B4E1-13AE909D2208}" dt="2023-11-10T16:22:22.984" v="3078" actId="14100"/>
          <ac:spMkLst>
            <pc:docMk/>
            <pc:sldMk cId="306871756" sldId="295"/>
            <ac:spMk id="2" creationId="{2E72FC1A-DC81-8C50-113D-8FC7EF6E9009}"/>
          </ac:spMkLst>
        </pc:spChg>
        <pc:spChg chg="mod">
          <ac:chgData name="Tara Rhoseyn" userId="6adc916f-88b3-4263-b5cb-2b83ab47fed7" providerId="ADAL" clId="{B800B68F-4919-41D7-B4E1-13AE909D2208}" dt="2023-11-10T16:22:53.911" v="3162" actId="20577"/>
          <ac:spMkLst>
            <pc:docMk/>
            <pc:sldMk cId="306871756" sldId="295"/>
            <ac:spMk id="4" creationId="{FA595DAC-3242-69BB-423E-BC4E1911890C}"/>
          </ac:spMkLst>
        </pc:spChg>
        <pc:cxnChg chg="add mod">
          <ac:chgData name="Tara Rhoseyn" userId="6adc916f-88b3-4263-b5cb-2b83ab47fed7" providerId="ADAL" clId="{B800B68F-4919-41D7-B4E1-13AE909D2208}" dt="2023-11-10T16:25:50.174" v="3293" actId="1037"/>
          <ac:cxnSpMkLst>
            <pc:docMk/>
            <pc:sldMk cId="306871756" sldId="295"/>
            <ac:cxnSpMk id="3" creationId="{B367BB1F-E3FE-61BD-C93A-BE3E8D907A5D}"/>
          </ac:cxnSpMkLst>
        </pc:cxnChg>
      </pc:sldChg>
      <pc:sldChg chg="addSp modSp add mod">
        <pc:chgData name="Tara Rhoseyn" userId="6adc916f-88b3-4263-b5cb-2b83ab47fed7" providerId="ADAL" clId="{B800B68F-4919-41D7-B4E1-13AE909D2208}" dt="2023-11-10T16:25:59.430" v="3295" actId="1076"/>
        <pc:sldMkLst>
          <pc:docMk/>
          <pc:sldMk cId="2289957302" sldId="296"/>
        </pc:sldMkLst>
        <pc:spChg chg="mod">
          <ac:chgData name="Tara Rhoseyn" userId="6adc916f-88b3-4263-b5cb-2b83ab47fed7" providerId="ADAL" clId="{B800B68F-4919-41D7-B4E1-13AE909D2208}" dt="2023-11-10T16:23:16.335" v="3165" actId="14100"/>
          <ac:spMkLst>
            <pc:docMk/>
            <pc:sldMk cId="2289957302" sldId="296"/>
            <ac:spMk id="2" creationId="{2E72FC1A-DC81-8C50-113D-8FC7EF6E9009}"/>
          </ac:spMkLst>
        </pc:spChg>
        <pc:spChg chg="mod">
          <ac:chgData name="Tara Rhoseyn" userId="6adc916f-88b3-4263-b5cb-2b83ab47fed7" providerId="ADAL" clId="{B800B68F-4919-41D7-B4E1-13AE909D2208}" dt="2023-11-10T16:23:48.304" v="3205" actId="1076"/>
          <ac:spMkLst>
            <pc:docMk/>
            <pc:sldMk cId="2289957302" sldId="296"/>
            <ac:spMk id="4" creationId="{FA595DAC-3242-69BB-423E-BC4E1911890C}"/>
          </ac:spMkLst>
        </pc:spChg>
        <pc:cxnChg chg="add mod">
          <ac:chgData name="Tara Rhoseyn" userId="6adc916f-88b3-4263-b5cb-2b83ab47fed7" providerId="ADAL" clId="{B800B68F-4919-41D7-B4E1-13AE909D2208}" dt="2023-11-10T16:25:59.430" v="3295" actId="1076"/>
          <ac:cxnSpMkLst>
            <pc:docMk/>
            <pc:sldMk cId="2289957302" sldId="296"/>
            <ac:cxnSpMk id="3" creationId="{2F81921B-E96E-FB4F-5E94-43396C54CDD4}"/>
          </ac:cxnSpMkLst>
        </pc:cxnChg>
      </pc:sldChg>
      <pc:sldChg chg="addSp modSp add mod ord">
        <pc:chgData name="Tara Rhoseyn" userId="6adc916f-88b3-4263-b5cb-2b83ab47fed7" providerId="ADAL" clId="{B800B68F-4919-41D7-B4E1-13AE909D2208}" dt="2023-11-10T16:27:02.800" v="3306"/>
        <pc:sldMkLst>
          <pc:docMk/>
          <pc:sldMk cId="352633358" sldId="297"/>
        </pc:sldMkLst>
        <pc:spChg chg="mod">
          <ac:chgData name="Tara Rhoseyn" userId="6adc916f-88b3-4263-b5cb-2b83ab47fed7" providerId="ADAL" clId="{B800B68F-4919-41D7-B4E1-13AE909D2208}" dt="2023-11-10T16:25:04.932" v="3279" actId="14100"/>
          <ac:spMkLst>
            <pc:docMk/>
            <pc:sldMk cId="352633358" sldId="297"/>
            <ac:spMk id="2" creationId="{2E72FC1A-DC81-8C50-113D-8FC7EF6E9009}"/>
          </ac:spMkLst>
        </pc:spChg>
        <pc:spChg chg="mod">
          <ac:chgData name="Tara Rhoseyn" userId="6adc916f-88b3-4263-b5cb-2b83ab47fed7" providerId="ADAL" clId="{B800B68F-4919-41D7-B4E1-13AE909D2208}" dt="2023-11-10T16:24:34.419" v="3277" actId="20577"/>
          <ac:spMkLst>
            <pc:docMk/>
            <pc:sldMk cId="352633358" sldId="297"/>
            <ac:spMk id="4" creationId="{FA595DAC-3242-69BB-423E-BC4E1911890C}"/>
          </ac:spMkLst>
        </pc:spChg>
        <pc:cxnChg chg="add mod">
          <ac:chgData name="Tara Rhoseyn" userId="6adc916f-88b3-4263-b5cb-2b83ab47fed7" providerId="ADAL" clId="{B800B68F-4919-41D7-B4E1-13AE909D2208}" dt="2023-11-10T16:26:05.354" v="3297" actId="1076"/>
          <ac:cxnSpMkLst>
            <pc:docMk/>
            <pc:sldMk cId="352633358" sldId="297"/>
            <ac:cxnSpMk id="3" creationId="{88E981FB-8984-671C-91EA-3E8C9AA32754}"/>
          </ac:cxnSpMkLst>
        </pc:cxnChg>
      </pc:sldChg>
      <pc:sldChg chg="addSp delSp modSp add mod">
        <pc:chgData name="Tara Rhoseyn" userId="6adc916f-88b3-4263-b5cb-2b83ab47fed7" providerId="ADAL" clId="{B800B68F-4919-41D7-B4E1-13AE909D2208}" dt="2023-11-10T16:31:10.532" v="3507" actId="20577"/>
        <pc:sldMkLst>
          <pc:docMk/>
          <pc:sldMk cId="3701579251" sldId="298"/>
        </pc:sldMkLst>
        <pc:spChg chg="del">
          <ac:chgData name="Tara Rhoseyn" userId="6adc916f-88b3-4263-b5cb-2b83ab47fed7" providerId="ADAL" clId="{B800B68F-4919-41D7-B4E1-13AE909D2208}" dt="2023-11-10T16:29:51.263" v="3354" actId="478"/>
          <ac:spMkLst>
            <pc:docMk/>
            <pc:sldMk cId="3701579251" sldId="298"/>
            <ac:spMk id="2" creationId="{04E6B015-1138-54CE-9FC2-B2B50E7689F6}"/>
          </ac:spMkLst>
        </pc:spChg>
        <pc:spChg chg="del">
          <ac:chgData name="Tara Rhoseyn" userId="6adc916f-88b3-4263-b5cb-2b83ab47fed7" providerId="ADAL" clId="{B800B68F-4919-41D7-B4E1-13AE909D2208}" dt="2023-11-10T16:29:53.508" v="3355" actId="478"/>
          <ac:spMkLst>
            <pc:docMk/>
            <pc:sldMk cId="3701579251" sldId="298"/>
            <ac:spMk id="4" creationId="{3266AD78-37A0-D98F-0EFF-AB47D96E1B79}"/>
          </ac:spMkLst>
        </pc:spChg>
        <pc:spChg chg="add mod">
          <ac:chgData name="Tara Rhoseyn" userId="6adc916f-88b3-4263-b5cb-2b83ab47fed7" providerId="ADAL" clId="{B800B68F-4919-41D7-B4E1-13AE909D2208}" dt="2023-11-10T16:30:18.628" v="3361" actId="14100"/>
          <ac:spMkLst>
            <pc:docMk/>
            <pc:sldMk cId="3701579251" sldId="298"/>
            <ac:spMk id="5" creationId="{FE4F8964-7AEF-0CDE-8985-4523A0143242}"/>
          </ac:spMkLst>
        </pc:spChg>
        <pc:spChg chg="add mod">
          <ac:chgData name="Tara Rhoseyn" userId="6adc916f-88b3-4263-b5cb-2b83ab47fed7" providerId="ADAL" clId="{B800B68F-4919-41D7-B4E1-13AE909D2208}" dt="2023-11-10T16:31:10.532" v="3507" actId="20577"/>
          <ac:spMkLst>
            <pc:docMk/>
            <pc:sldMk cId="3701579251" sldId="298"/>
            <ac:spMk id="6" creationId="{FC7D593F-7043-F137-5A11-5DC8DC66E098}"/>
          </ac:spMkLst>
        </pc:spChg>
        <pc:picChg chg="mod">
          <ac:chgData name="Tara Rhoseyn" userId="6adc916f-88b3-4263-b5cb-2b83ab47fed7" providerId="ADAL" clId="{B800B68F-4919-41D7-B4E1-13AE909D2208}" dt="2023-11-10T16:30:03.484" v="3358" actId="34135"/>
          <ac:picMkLst>
            <pc:docMk/>
            <pc:sldMk cId="3701579251" sldId="298"/>
            <ac:picMk id="3" creationId="{F1E1569C-A2B2-EAE7-6C09-552EC827B47F}"/>
          </ac:picMkLst>
        </pc:picChg>
        <pc:cxnChg chg="add mod">
          <ac:chgData name="Tara Rhoseyn" userId="6adc916f-88b3-4263-b5cb-2b83ab47fed7" providerId="ADAL" clId="{B800B68F-4919-41D7-B4E1-13AE909D2208}" dt="2023-11-10T16:30:57.720" v="3471" actId="1076"/>
          <ac:cxnSpMkLst>
            <pc:docMk/>
            <pc:sldMk cId="3701579251" sldId="298"/>
            <ac:cxnSpMk id="7" creationId="{CF5A18D0-AE24-8E1D-1112-AB8BC941CD9B}"/>
          </ac:cxnSpMkLst>
        </pc:cxnChg>
      </pc:sldChg>
      <pc:sldChg chg="modSp add mod">
        <pc:chgData name="Tara Rhoseyn" userId="6adc916f-88b3-4263-b5cb-2b83ab47fed7" providerId="ADAL" clId="{B800B68F-4919-41D7-B4E1-13AE909D2208}" dt="2023-11-10T17:01:35.979" v="3845" actId="1076"/>
        <pc:sldMkLst>
          <pc:docMk/>
          <pc:sldMk cId="2843181706" sldId="299"/>
        </pc:sldMkLst>
        <pc:spChg chg="mod">
          <ac:chgData name="Tara Rhoseyn" userId="6adc916f-88b3-4263-b5cb-2b83ab47fed7" providerId="ADAL" clId="{B800B68F-4919-41D7-B4E1-13AE909D2208}" dt="2023-11-10T17:01:06.189" v="3755" actId="14100"/>
          <ac:spMkLst>
            <pc:docMk/>
            <pc:sldMk cId="2843181706" sldId="299"/>
            <ac:spMk id="5" creationId="{FE4F8964-7AEF-0CDE-8985-4523A0143242}"/>
          </ac:spMkLst>
        </pc:spChg>
        <pc:spChg chg="mod">
          <ac:chgData name="Tara Rhoseyn" userId="6adc916f-88b3-4263-b5cb-2b83ab47fed7" providerId="ADAL" clId="{B800B68F-4919-41D7-B4E1-13AE909D2208}" dt="2023-11-10T17:01:29.975" v="3842" actId="1076"/>
          <ac:spMkLst>
            <pc:docMk/>
            <pc:sldMk cId="2843181706" sldId="299"/>
            <ac:spMk id="6" creationId="{FC7D593F-7043-F137-5A11-5DC8DC66E098}"/>
          </ac:spMkLst>
        </pc:spChg>
        <pc:cxnChg chg="mod">
          <ac:chgData name="Tara Rhoseyn" userId="6adc916f-88b3-4263-b5cb-2b83ab47fed7" providerId="ADAL" clId="{B800B68F-4919-41D7-B4E1-13AE909D2208}" dt="2023-11-10T17:01:35.979" v="3845" actId="1076"/>
          <ac:cxnSpMkLst>
            <pc:docMk/>
            <pc:sldMk cId="2843181706" sldId="299"/>
            <ac:cxnSpMk id="7" creationId="{CF5A18D0-AE24-8E1D-1112-AB8BC941CD9B}"/>
          </ac:cxnSpMkLst>
        </pc:cxnChg>
      </pc:sldChg>
      <pc:sldChg chg="addSp modSp add del mod">
        <pc:chgData name="Tara Rhoseyn" userId="6adc916f-88b3-4263-b5cb-2b83ab47fed7" providerId="ADAL" clId="{B800B68F-4919-41D7-B4E1-13AE909D2208}" dt="2023-11-10T17:05:40.459" v="4093" actId="47"/>
        <pc:sldMkLst>
          <pc:docMk/>
          <pc:sldMk cId="3790216965" sldId="300"/>
        </pc:sldMkLst>
        <pc:spChg chg="add mod">
          <ac:chgData name="Tara Rhoseyn" userId="6adc916f-88b3-4263-b5cb-2b83ab47fed7" providerId="ADAL" clId="{B800B68F-4919-41D7-B4E1-13AE909D2208}" dt="2023-11-10T16:59:11.357" v="3683" actId="20577"/>
          <ac:spMkLst>
            <pc:docMk/>
            <pc:sldMk cId="3790216965" sldId="300"/>
            <ac:spMk id="6" creationId="{CCE35E07-F588-DBCC-C9B3-736EDCD0334A}"/>
          </ac:spMkLst>
        </pc:spChg>
        <pc:picChg chg="add mod">
          <ac:chgData name="Tara Rhoseyn" userId="6adc916f-88b3-4263-b5cb-2b83ab47fed7" providerId="ADAL" clId="{B800B68F-4919-41D7-B4E1-13AE909D2208}" dt="2023-11-10T16:57:25.449" v="3538" actId="1076"/>
          <ac:picMkLst>
            <pc:docMk/>
            <pc:sldMk cId="3790216965" sldId="300"/>
            <ac:picMk id="5" creationId="{6E9F75CE-7EAD-DE80-195D-6CB76DDFE9B6}"/>
          </ac:picMkLst>
        </pc:picChg>
      </pc:sldChg>
      <pc:sldChg chg="addSp delSp modSp add mod">
        <pc:chgData name="Tara Rhoseyn" userId="6adc916f-88b3-4263-b5cb-2b83ab47fed7" providerId="ADAL" clId="{B800B68F-4919-41D7-B4E1-13AE909D2208}" dt="2023-11-10T17:05:48.076" v="4096" actId="478"/>
        <pc:sldMkLst>
          <pc:docMk/>
          <pc:sldMk cId="374212547" sldId="301"/>
        </pc:sldMkLst>
        <pc:spChg chg="mod">
          <ac:chgData name="Tara Rhoseyn" userId="6adc916f-88b3-4263-b5cb-2b83ab47fed7" providerId="ADAL" clId="{B800B68F-4919-41D7-B4E1-13AE909D2208}" dt="2023-11-10T17:05:21.495" v="4088" actId="1076"/>
          <ac:spMkLst>
            <pc:docMk/>
            <pc:sldMk cId="374212547" sldId="301"/>
            <ac:spMk id="6" creationId="{CCE35E07-F588-DBCC-C9B3-736EDCD0334A}"/>
          </ac:spMkLst>
        </pc:spChg>
        <pc:spChg chg="add del mod">
          <ac:chgData name="Tara Rhoseyn" userId="6adc916f-88b3-4263-b5cb-2b83ab47fed7" providerId="ADAL" clId="{B800B68F-4919-41D7-B4E1-13AE909D2208}" dt="2023-11-10T17:05:48.076" v="4096" actId="478"/>
          <ac:spMkLst>
            <pc:docMk/>
            <pc:sldMk cId="374212547" sldId="301"/>
            <ac:spMk id="8" creationId="{97EF22DD-9349-F9E5-C55C-58D9C80ABA48}"/>
          </ac:spMkLst>
        </pc:spChg>
        <pc:picChg chg="add del mod">
          <ac:chgData name="Tara Rhoseyn" userId="6adc916f-88b3-4263-b5cb-2b83ab47fed7" providerId="ADAL" clId="{B800B68F-4919-41D7-B4E1-13AE909D2208}" dt="2023-11-10T17:05:43.947" v="4094" actId="478"/>
          <ac:picMkLst>
            <pc:docMk/>
            <pc:sldMk cId="374212547" sldId="301"/>
            <ac:picMk id="7" creationId="{F48D0FC7-3CFC-D64F-D187-04757639977E}"/>
          </ac:picMkLst>
        </pc:picChg>
      </pc:sldChg>
      <pc:sldChg chg="modSp add mod modNotesTx">
        <pc:chgData name="Tara Rhoseyn" userId="6adc916f-88b3-4263-b5cb-2b83ab47fed7" providerId="ADAL" clId="{B800B68F-4919-41D7-B4E1-13AE909D2208}" dt="2023-11-10T17:03:47.977" v="4018" actId="1037"/>
        <pc:sldMkLst>
          <pc:docMk/>
          <pc:sldMk cId="10785018" sldId="302"/>
        </pc:sldMkLst>
        <pc:spChg chg="mod">
          <ac:chgData name="Tara Rhoseyn" userId="6adc916f-88b3-4263-b5cb-2b83ab47fed7" providerId="ADAL" clId="{B800B68F-4919-41D7-B4E1-13AE909D2208}" dt="2023-11-10T17:01:51.418" v="3849" actId="14100"/>
          <ac:spMkLst>
            <pc:docMk/>
            <pc:sldMk cId="10785018" sldId="302"/>
            <ac:spMk id="5" creationId="{FE4F8964-7AEF-0CDE-8985-4523A0143242}"/>
          </ac:spMkLst>
        </pc:spChg>
        <pc:spChg chg="mod">
          <ac:chgData name="Tara Rhoseyn" userId="6adc916f-88b3-4263-b5cb-2b83ab47fed7" providerId="ADAL" clId="{B800B68F-4919-41D7-B4E1-13AE909D2208}" dt="2023-11-10T17:03:41.893" v="4011" actId="20577"/>
          <ac:spMkLst>
            <pc:docMk/>
            <pc:sldMk cId="10785018" sldId="302"/>
            <ac:spMk id="6" creationId="{FC7D593F-7043-F137-5A11-5DC8DC66E098}"/>
          </ac:spMkLst>
        </pc:spChg>
        <pc:cxnChg chg="mod">
          <ac:chgData name="Tara Rhoseyn" userId="6adc916f-88b3-4263-b5cb-2b83ab47fed7" providerId="ADAL" clId="{B800B68F-4919-41D7-B4E1-13AE909D2208}" dt="2023-11-10T17:03:47.977" v="4018" actId="1037"/>
          <ac:cxnSpMkLst>
            <pc:docMk/>
            <pc:sldMk cId="10785018" sldId="302"/>
            <ac:cxnSpMk id="7" creationId="{CF5A18D0-AE24-8E1D-1112-AB8BC941CD9B}"/>
          </ac:cxnSpMkLst>
        </pc:cxnChg>
      </pc:sldChg>
      <pc:sldChg chg="modSp add mod">
        <pc:chgData name="Tara Rhoseyn" userId="6adc916f-88b3-4263-b5cb-2b83ab47fed7" providerId="ADAL" clId="{B800B68F-4919-41D7-B4E1-13AE909D2208}" dt="2023-11-10T17:04:33.403" v="4076" actId="1076"/>
        <pc:sldMkLst>
          <pc:docMk/>
          <pc:sldMk cId="2685789289" sldId="303"/>
        </pc:sldMkLst>
        <pc:spChg chg="mod">
          <ac:chgData name="Tara Rhoseyn" userId="6adc916f-88b3-4263-b5cb-2b83ab47fed7" providerId="ADAL" clId="{B800B68F-4919-41D7-B4E1-13AE909D2208}" dt="2023-11-10T17:04:13.816" v="4021" actId="14100"/>
          <ac:spMkLst>
            <pc:docMk/>
            <pc:sldMk cId="2685789289" sldId="303"/>
            <ac:spMk id="5" creationId="{FE4F8964-7AEF-0CDE-8985-4523A0143242}"/>
          </ac:spMkLst>
        </pc:spChg>
        <pc:spChg chg="mod">
          <ac:chgData name="Tara Rhoseyn" userId="6adc916f-88b3-4263-b5cb-2b83ab47fed7" providerId="ADAL" clId="{B800B68F-4919-41D7-B4E1-13AE909D2208}" dt="2023-11-10T17:04:29.048" v="4075" actId="1076"/>
          <ac:spMkLst>
            <pc:docMk/>
            <pc:sldMk cId="2685789289" sldId="303"/>
            <ac:spMk id="6" creationId="{FC7D593F-7043-F137-5A11-5DC8DC66E098}"/>
          </ac:spMkLst>
        </pc:spChg>
        <pc:cxnChg chg="mod">
          <ac:chgData name="Tara Rhoseyn" userId="6adc916f-88b3-4263-b5cb-2b83ab47fed7" providerId="ADAL" clId="{B800B68F-4919-41D7-B4E1-13AE909D2208}" dt="2023-11-10T17:04:33.403" v="4076" actId="1076"/>
          <ac:cxnSpMkLst>
            <pc:docMk/>
            <pc:sldMk cId="2685789289" sldId="303"/>
            <ac:cxnSpMk id="7" creationId="{CF5A18D0-AE24-8E1D-1112-AB8BC941CD9B}"/>
          </ac:cxnSpMkLst>
        </pc:cxnChg>
      </pc:sldChg>
      <pc:sldChg chg="add">
        <pc:chgData name="Tara Rhoseyn" userId="6adc916f-88b3-4263-b5cb-2b83ab47fed7" providerId="ADAL" clId="{B800B68F-4919-41D7-B4E1-13AE909D2208}" dt="2023-11-10T17:05:38.885" v="4092" actId="2890"/>
        <pc:sldMkLst>
          <pc:docMk/>
          <pc:sldMk cId="2164744968" sldId="304"/>
        </pc:sldMkLst>
      </pc:sldChg>
      <pc:sldChg chg="addSp modSp new mod ord">
        <pc:chgData name="Tara Rhoseyn" userId="6adc916f-88b3-4263-b5cb-2b83ab47fed7" providerId="ADAL" clId="{B800B68F-4919-41D7-B4E1-13AE909D2208}" dt="2023-11-10T17:09:46.253" v="4799" actId="20577"/>
        <pc:sldMkLst>
          <pc:docMk/>
          <pc:sldMk cId="1031206286" sldId="305"/>
        </pc:sldMkLst>
        <pc:spChg chg="add mod">
          <ac:chgData name="Tara Rhoseyn" userId="6adc916f-88b3-4263-b5cb-2b83ab47fed7" providerId="ADAL" clId="{B800B68F-4919-41D7-B4E1-13AE909D2208}" dt="2023-11-10T17:09:18.004" v="4743"/>
          <ac:spMkLst>
            <pc:docMk/>
            <pc:sldMk cId="1031206286" sldId="305"/>
            <ac:spMk id="4" creationId="{F8DCC549-345A-23AB-8400-4343EE306064}"/>
          </ac:spMkLst>
        </pc:spChg>
        <pc:spChg chg="add mod">
          <ac:chgData name="Tara Rhoseyn" userId="6adc916f-88b3-4263-b5cb-2b83ab47fed7" providerId="ADAL" clId="{B800B68F-4919-41D7-B4E1-13AE909D2208}" dt="2023-11-10T17:09:46.253" v="4799" actId="20577"/>
          <ac:spMkLst>
            <pc:docMk/>
            <pc:sldMk cId="1031206286" sldId="305"/>
            <ac:spMk id="5" creationId="{9920A219-31D7-4436-58B9-47951F604C91}"/>
          </ac:spMkLst>
        </pc:spChg>
        <pc:picChg chg="add mod">
          <ac:chgData name="Tara Rhoseyn" userId="6adc916f-88b3-4263-b5cb-2b83ab47fed7" providerId="ADAL" clId="{B800B68F-4919-41D7-B4E1-13AE909D2208}" dt="2023-11-10T17:08:45.989" v="4736"/>
          <ac:picMkLst>
            <pc:docMk/>
            <pc:sldMk cId="1031206286" sldId="305"/>
            <ac:picMk id="2" creationId="{C339F94E-08B0-CCE9-270E-0A2364ADB8E6}"/>
          </ac:picMkLst>
        </pc:picChg>
        <pc:picChg chg="add mod">
          <ac:chgData name="Tara Rhoseyn" userId="6adc916f-88b3-4263-b5cb-2b83ab47fed7" providerId="ADAL" clId="{B800B68F-4919-41D7-B4E1-13AE909D2208}" dt="2023-11-10T17:09:00.782" v="4737"/>
          <ac:picMkLst>
            <pc:docMk/>
            <pc:sldMk cId="1031206286" sldId="305"/>
            <ac:picMk id="3" creationId="{834B4A9F-352E-2529-87E3-C4512DECC81C}"/>
          </ac:picMkLst>
        </pc:picChg>
      </pc:sldChg>
      <pc:sldChg chg="addSp delSp modSp add mod ord">
        <pc:chgData name="Tara Rhoseyn" userId="6adc916f-88b3-4263-b5cb-2b83ab47fed7" providerId="ADAL" clId="{B800B68F-4919-41D7-B4E1-13AE909D2208}" dt="2023-11-10T17:20:41.681" v="4888" actId="208"/>
        <pc:sldMkLst>
          <pc:docMk/>
          <pc:sldMk cId="4265361661" sldId="306"/>
        </pc:sldMkLst>
        <pc:spChg chg="mod">
          <ac:chgData name="Tara Rhoseyn" userId="6adc916f-88b3-4263-b5cb-2b83ab47fed7" providerId="ADAL" clId="{B800B68F-4919-41D7-B4E1-13AE909D2208}" dt="2023-11-10T17:12:02.559" v="4806" actId="20577"/>
          <ac:spMkLst>
            <pc:docMk/>
            <pc:sldMk cId="4265361661" sldId="306"/>
            <ac:spMk id="4" creationId="{F8DCC549-345A-23AB-8400-4343EE306064}"/>
          </ac:spMkLst>
        </pc:spChg>
        <pc:spChg chg="mod">
          <ac:chgData name="Tara Rhoseyn" userId="6adc916f-88b3-4263-b5cb-2b83ab47fed7" providerId="ADAL" clId="{B800B68F-4919-41D7-B4E1-13AE909D2208}" dt="2023-11-10T17:12:07.228" v="4819" actId="20577"/>
          <ac:spMkLst>
            <pc:docMk/>
            <pc:sldMk cId="4265361661" sldId="306"/>
            <ac:spMk id="5" creationId="{9920A219-31D7-4436-58B9-47951F604C91}"/>
          </ac:spMkLst>
        </pc:spChg>
        <pc:picChg chg="del">
          <ac:chgData name="Tara Rhoseyn" userId="6adc916f-88b3-4263-b5cb-2b83ab47fed7" providerId="ADAL" clId="{B800B68F-4919-41D7-B4E1-13AE909D2208}" dt="2023-11-10T17:14:22.909" v="4824" actId="478"/>
          <ac:picMkLst>
            <pc:docMk/>
            <pc:sldMk cId="4265361661" sldId="306"/>
            <ac:picMk id="2" creationId="{C339F94E-08B0-CCE9-270E-0A2364ADB8E6}"/>
          </ac:picMkLst>
        </pc:picChg>
        <pc:picChg chg="del">
          <ac:chgData name="Tara Rhoseyn" userId="6adc916f-88b3-4263-b5cb-2b83ab47fed7" providerId="ADAL" clId="{B800B68F-4919-41D7-B4E1-13AE909D2208}" dt="2023-11-10T17:14:24.149" v="4825" actId="478"/>
          <ac:picMkLst>
            <pc:docMk/>
            <pc:sldMk cId="4265361661" sldId="306"/>
            <ac:picMk id="3" creationId="{834B4A9F-352E-2529-87E3-C4512DECC81C}"/>
          </ac:picMkLst>
        </pc:picChg>
        <pc:picChg chg="add del">
          <ac:chgData name="Tara Rhoseyn" userId="6adc916f-88b3-4263-b5cb-2b83ab47fed7" providerId="ADAL" clId="{B800B68F-4919-41D7-B4E1-13AE909D2208}" dt="2023-11-10T17:14:21.803" v="4823" actId="22"/>
          <ac:picMkLst>
            <pc:docMk/>
            <pc:sldMk cId="4265361661" sldId="306"/>
            <ac:picMk id="7" creationId="{2E1E779A-7F19-57F2-A0E5-DEB7EF8DECE0}"/>
          </ac:picMkLst>
        </pc:picChg>
        <pc:picChg chg="add mod modCrop">
          <ac:chgData name="Tara Rhoseyn" userId="6adc916f-88b3-4263-b5cb-2b83ab47fed7" providerId="ADAL" clId="{B800B68F-4919-41D7-B4E1-13AE909D2208}" dt="2023-11-10T17:15:50.041" v="4843" actId="1076"/>
          <ac:picMkLst>
            <pc:docMk/>
            <pc:sldMk cId="4265361661" sldId="306"/>
            <ac:picMk id="9" creationId="{40328955-0727-164C-907D-0ECC8D4B54ED}"/>
          </ac:picMkLst>
        </pc:picChg>
        <pc:picChg chg="add mod modCrop">
          <ac:chgData name="Tara Rhoseyn" userId="6adc916f-88b3-4263-b5cb-2b83ab47fed7" providerId="ADAL" clId="{B800B68F-4919-41D7-B4E1-13AE909D2208}" dt="2023-11-10T17:15:50.041" v="4843" actId="1076"/>
          <ac:picMkLst>
            <pc:docMk/>
            <pc:sldMk cId="4265361661" sldId="306"/>
            <ac:picMk id="11" creationId="{69852EB8-4B1F-9C04-974B-A429CBC5F293}"/>
          </ac:picMkLst>
        </pc:picChg>
        <pc:cxnChg chg="add del mod">
          <ac:chgData name="Tara Rhoseyn" userId="6adc916f-88b3-4263-b5cb-2b83ab47fed7" providerId="ADAL" clId="{B800B68F-4919-41D7-B4E1-13AE909D2208}" dt="2023-11-10T17:15:42.666" v="4842" actId="11529"/>
          <ac:cxnSpMkLst>
            <pc:docMk/>
            <pc:sldMk cId="4265361661" sldId="306"/>
            <ac:cxnSpMk id="13" creationId="{9C38F189-4B66-D934-3878-FC52E45B00F5}"/>
          </ac:cxnSpMkLst>
        </pc:cxnChg>
        <pc:cxnChg chg="add mod">
          <ac:chgData name="Tara Rhoseyn" userId="6adc916f-88b3-4263-b5cb-2b83ab47fed7" providerId="ADAL" clId="{B800B68F-4919-41D7-B4E1-13AE909D2208}" dt="2023-11-10T17:20:41.681" v="4888" actId="208"/>
          <ac:cxnSpMkLst>
            <pc:docMk/>
            <pc:sldMk cId="4265361661" sldId="306"/>
            <ac:cxnSpMk id="16" creationId="{C000C2BC-AE0B-04D2-E584-BFCE9BD0D52B}"/>
          </ac:cxnSpMkLst>
        </pc:cxnChg>
      </pc:sldChg>
      <pc:sldChg chg="addSp delSp modSp add mod">
        <pc:chgData name="Tara Rhoseyn" userId="6adc916f-88b3-4263-b5cb-2b83ab47fed7" providerId="ADAL" clId="{B800B68F-4919-41D7-B4E1-13AE909D2208}" dt="2023-11-10T17:20:11.356" v="4887" actId="14100"/>
        <pc:sldMkLst>
          <pc:docMk/>
          <pc:sldMk cId="987534189" sldId="307"/>
        </pc:sldMkLst>
        <pc:spChg chg="mod">
          <ac:chgData name="Tara Rhoseyn" userId="6adc916f-88b3-4263-b5cb-2b83ab47fed7" providerId="ADAL" clId="{B800B68F-4919-41D7-B4E1-13AE909D2208}" dt="2023-11-10T17:16:13.353" v="4849" actId="1076"/>
          <ac:spMkLst>
            <pc:docMk/>
            <pc:sldMk cId="987534189" sldId="307"/>
            <ac:spMk id="5" creationId="{9920A219-31D7-4436-58B9-47951F604C91}"/>
          </ac:spMkLst>
        </pc:spChg>
        <pc:picChg chg="add mod">
          <ac:chgData name="Tara Rhoseyn" userId="6adc916f-88b3-4263-b5cb-2b83ab47fed7" providerId="ADAL" clId="{B800B68F-4919-41D7-B4E1-13AE909D2208}" dt="2023-11-10T17:16:50.672" v="4858" actId="1076"/>
          <ac:picMkLst>
            <pc:docMk/>
            <pc:sldMk cId="987534189" sldId="307"/>
            <ac:picMk id="3" creationId="{E105E4A5-C346-D4CA-8D86-C4C51B04ED32}"/>
          </ac:picMkLst>
        </pc:picChg>
        <pc:picChg chg="add mod">
          <ac:chgData name="Tara Rhoseyn" userId="6adc916f-88b3-4263-b5cb-2b83ab47fed7" providerId="ADAL" clId="{B800B68F-4919-41D7-B4E1-13AE909D2208}" dt="2023-11-10T17:17:25.156" v="4863" actId="1076"/>
          <ac:picMkLst>
            <pc:docMk/>
            <pc:sldMk cId="987534189" sldId="307"/>
            <ac:picMk id="7" creationId="{13A860F1-BEE2-21A5-E08F-56FD7049EC2C}"/>
          </ac:picMkLst>
        </pc:picChg>
        <pc:picChg chg="del">
          <ac:chgData name="Tara Rhoseyn" userId="6adc916f-88b3-4263-b5cb-2b83ab47fed7" providerId="ADAL" clId="{B800B68F-4919-41D7-B4E1-13AE909D2208}" dt="2023-11-10T17:16:16.768" v="4850" actId="478"/>
          <ac:picMkLst>
            <pc:docMk/>
            <pc:sldMk cId="987534189" sldId="307"/>
            <ac:picMk id="9" creationId="{40328955-0727-164C-907D-0ECC8D4B54ED}"/>
          </ac:picMkLst>
        </pc:picChg>
        <pc:picChg chg="add mod">
          <ac:chgData name="Tara Rhoseyn" userId="6adc916f-88b3-4263-b5cb-2b83ab47fed7" providerId="ADAL" clId="{B800B68F-4919-41D7-B4E1-13AE909D2208}" dt="2023-11-10T17:18:14.216" v="4868" actId="1076"/>
          <ac:picMkLst>
            <pc:docMk/>
            <pc:sldMk cId="987534189" sldId="307"/>
            <ac:picMk id="10" creationId="{F29832D0-0935-E890-2EEF-D95E0D7DC3BF}"/>
          </ac:picMkLst>
        </pc:picChg>
        <pc:picChg chg="mod">
          <ac:chgData name="Tara Rhoseyn" userId="6adc916f-88b3-4263-b5cb-2b83ab47fed7" providerId="ADAL" clId="{B800B68F-4919-41D7-B4E1-13AE909D2208}" dt="2023-11-10T17:16:20.148" v="4852" actId="1076"/>
          <ac:picMkLst>
            <pc:docMk/>
            <pc:sldMk cId="987534189" sldId="307"/>
            <ac:picMk id="11" creationId="{69852EB8-4B1F-9C04-974B-A429CBC5F293}"/>
          </ac:picMkLst>
        </pc:picChg>
        <pc:picChg chg="add mod">
          <ac:chgData name="Tara Rhoseyn" userId="6adc916f-88b3-4263-b5cb-2b83ab47fed7" providerId="ADAL" clId="{B800B68F-4919-41D7-B4E1-13AE909D2208}" dt="2023-11-10T17:19:20.049" v="4874" actId="1076"/>
          <ac:picMkLst>
            <pc:docMk/>
            <pc:sldMk cId="987534189" sldId="307"/>
            <ac:picMk id="13" creationId="{C85619EC-E5FB-F68F-1A46-CD98D25536EA}"/>
          </ac:picMkLst>
        </pc:picChg>
        <pc:cxnChg chg="add mod">
          <ac:chgData name="Tara Rhoseyn" userId="6adc916f-88b3-4263-b5cb-2b83ab47fed7" providerId="ADAL" clId="{B800B68F-4919-41D7-B4E1-13AE909D2208}" dt="2023-11-10T17:19:46.025" v="4878" actId="208"/>
          <ac:cxnSpMkLst>
            <pc:docMk/>
            <pc:sldMk cId="987534189" sldId="307"/>
            <ac:cxnSpMk id="15" creationId="{8CC7438A-BF39-C07A-275B-86D1B0336B33}"/>
          </ac:cxnSpMkLst>
        </pc:cxnChg>
        <pc:cxnChg chg="del mod">
          <ac:chgData name="Tara Rhoseyn" userId="6adc916f-88b3-4263-b5cb-2b83ab47fed7" providerId="ADAL" clId="{B800B68F-4919-41D7-B4E1-13AE909D2208}" dt="2023-11-10T17:16:17.990" v="4851" actId="478"/>
          <ac:cxnSpMkLst>
            <pc:docMk/>
            <pc:sldMk cId="987534189" sldId="307"/>
            <ac:cxnSpMk id="16" creationId="{C000C2BC-AE0B-04D2-E584-BFCE9BD0D52B}"/>
          </ac:cxnSpMkLst>
        </pc:cxnChg>
        <pc:cxnChg chg="add mod">
          <ac:chgData name="Tara Rhoseyn" userId="6adc916f-88b3-4263-b5cb-2b83ab47fed7" providerId="ADAL" clId="{B800B68F-4919-41D7-B4E1-13AE909D2208}" dt="2023-11-10T17:19:56.086" v="4881" actId="14100"/>
          <ac:cxnSpMkLst>
            <pc:docMk/>
            <pc:sldMk cId="987534189" sldId="307"/>
            <ac:cxnSpMk id="17" creationId="{70BE538B-FF57-CB08-1E80-A6A1283FEE1B}"/>
          </ac:cxnSpMkLst>
        </pc:cxnChg>
        <pc:cxnChg chg="add mod">
          <ac:chgData name="Tara Rhoseyn" userId="6adc916f-88b3-4263-b5cb-2b83ab47fed7" providerId="ADAL" clId="{B800B68F-4919-41D7-B4E1-13AE909D2208}" dt="2023-11-10T17:20:03.831" v="4884" actId="14100"/>
          <ac:cxnSpMkLst>
            <pc:docMk/>
            <pc:sldMk cId="987534189" sldId="307"/>
            <ac:cxnSpMk id="19" creationId="{7C17EC4A-5ECB-4816-EA13-20A87D4CAF1E}"/>
          </ac:cxnSpMkLst>
        </pc:cxnChg>
        <pc:cxnChg chg="add mod">
          <ac:chgData name="Tara Rhoseyn" userId="6adc916f-88b3-4263-b5cb-2b83ab47fed7" providerId="ADAL" clId="{B800B68F-4919-41D7-B4E1-13AE909D2208}" dt="2023-11-10T17:20:11.356" v="4887" actId="14100"/>
          <ac:cxnSpMkLst>
            <pc:docMk/>
            <pc:sldMk cId="987534189" sldId="307"/>
            <ac:cxnSpMk id="21" creationId="{8490802E-500C-E86C-A755-973F01855E81}"/>
          </ac:cxnSpMkLst>
        </pc:cxnChg>
      </pc:sldChg>
      <pc:sldChg chg="modSp add mod ord">
        <pc:chgData name="Tara Rhoseyn" userId="6adc916f-88b3-4263-b5cb-2b83ab47fed7" providerId="ADAL" clId="{B800B68F-4919-41D7-B4E1-13AE909D2208}" dt="2023-11-11T19:51:55.087" v="4939"/>
        <pc:sldMkLst>
          <pc:docMk/>
          <pc:sldMk cId="2859917009" sldId="308"/>
        </pc:sldMkLst>
        <pc:spChg chg="mod">
          <ac:chgData name="Tara Rhoseyn" userId="6adc916f-88b3-4263-b5cb-2b83ab47fed7" providerId="ADAL" clId="{B800B68F-4919-41D7-B4E1-13AE909D2208}" dt="2023-11-11T19:51:38.430" v="4913" actId="20577"/>
          <ac:spMkLst>
            <pc:docMk/>
            <pc:sldMk cId="2859917009" sldId="308"/>
            <ac:spMk id="2" creationId="{26E2F6FC-EB32-02E4-04D9-579E80014227}"/>
          </ac:spMkLst>
        </pc:spChg>
        <pc:spChg chg="mod">
          <ac:chgData name="Tara Rhoseyn" userId="6adc916f-88b3-4263-b5cb-2b83ab47fed7" providerId="ADAL" clId="{B800B68F-4919-41D7-B4E1-13AE909D2208}" dt="2023-11-11T19:51:45.177" v="4937" actId="20577"/>
          <ac:spMkLst>
            <pc:docMk/>
            <pc:sldMk cId="2859917009" sldId="308"/>
            <ac:spMk id="3" creationId="{FFFD94F5-C937-9D96-5D2E-71316ADBCDDE}"/>
          </ac:spMkLst>
        </pc:spChg>
      </pc:sldChg>
      <pc:sldMasterChg chg="modTransition modSldLayout">
        <pc:chgData name="Tara Rhoseyn" userId="6adc916f-88b3-4263-b5cb-2b83ab47fed7" providerId="ADAL" clId="{B800B68F-4919-41D7-B4E1-13AE909D2208}" dt="2023-11-09T11:52:54.980" v="553"/>
        <pc:sldMasterMkLst>
          <pc:docMk/>
          <pc:sldMasterMk cId="6852965" sldId="2147483648"/>
        </pc:sldMasterMkLst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1887569847" sldId="2147483649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2923274310" sldId="2147483650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3105545616" sldId="2147483651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1892815031" sldId="2147483652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1029668275" sldId="2147483653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1006921499" sldId="2147483654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969352455" sldId="2147483655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2213874357" sldId="2147483656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2988678729" sldId="2147483657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2977895610" sldId="2147483658"/>
          </pc:sldLayoutMkLst>
        </pc:sldLayoutChg>
        <pc:sldLayoutChg chg="modTransition">
          <pc:chgData name="Tara Rhoseyn" userId="6adc916f-88b3-4263-b5cb-2b83ab47fed7" providerId="ADAL" clId="{B800B68F-4919-41D7-B4E1-13AE909D2208}" dt="2023-11-09T11:52:54.980" v="553"/>
          <pc:sldLayoutMkLst>
            <pc:docMk/>
            <pc:sldMasterMk cId="6852965" sldId="2147483648"/>
            <pc:sldLayoutMk cId="391924566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F77C1-E520-4F2D-8D6C-D49CAD63F7F3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31AE-42DC-4B85-8BC2-ADD754AAD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88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Important note to bring up during slide: lists in python are not sized statically – I found it hard to get confirmation on this, but this week I have found out they are dynamically sized.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7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 </a:t>
            </a:r>
            <a:r>
              <a:rPr lang="en-GB" dirty="0" err="1"/>
              <a:t>sort_books</a:t>
            </a:r>
            <a:r>
              <a:rPr lang="en-GB" dirty="0"/>
              <a:t>(attribute, order):</a:t>
            </a:r>
          </a:p>
          <a:p>
            <a:r>
              <a:rPr lang="en-GB" dirty="0"/>
              <a:t>    '''</a:t>
            </a:r>
          </a:p>
          <a:p>
            <a:r>
              <a:rPr lang="en-GB" dirty="0"/>
              <a:t>    Iterative quicksort algorithm to sort books by attribute (e.g., author/title/etc)</a:t>
            </a:r>
          </a:p>
          <a:p>
            <a:r>
              <a:rPr lang="en-GB" dirty="0"/>
              <a:t>    and order (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   @attribute: int value representing inner list index where specific attribute is found (e.g., author/title/etc)</a:t>
            </a:r>
          </a:p>
          <a:p>
            <a:r>
              <a:rPr lang="en-GB" dirty="0"/>
              <a:t>    @order: str value of either 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 which will dictate what order the sort will go in</a:t>
            </a:r>
          </a:p>
          <a:p>
            <a:r>
              <a:rPr lang="en-GB" dirty="0"/>
              <a:t>    @return book_data: list of lists containing sorted data </a:t>
            </a:r>
          </a:p>
          <a:p>
            <a:r>
              <a:rPr lang="en-GB" dirty="0"/>
              <a:t>    '''</a:t>
            </a:r>
          </a:p>
          <a:p>
            <a:endParaRPr lang="en-GB" dirty="0"/>
          </a:p>
          <a:p>
            <a:r>
              <a:rPr lang="en-GB" dirty="0"/>
              <a:t>    # Get the attribute name for printing purposes</a:t>
            </a:r>
          </a:p>
          <a:p>
            <a:r>
              <a:rPr lang="en-GB" dirty="0"/>
              <a:t>    value = </a:t>
            </a:r>
            <a:r>
              <a:rPr lang="en-GB" dirty="0" err="1"/>
              <a:t>get_attribute_name</a:t>
            </a:r>
            <a:r>
              <a:rPr lang="en-GB" dirty="0"/>
              <a:t>(attribute)</a:t>
            </a:r>
          </a:p>
          <a:p>
            <a:r>
              <a:rPr lang="en-GB" dirty="0"/>
              <a:t>    </a:t>
            </a:r>
          </a:p>
          <a:p>
            <a:r>
              <a:rPr lang="en-GB" dirty="0"/>
              <a:t>    # Print a message indicating the sorting process</a:t>
            </a:r>
          </a:p>
          <a:p>
            <a:r>
              <a:rPr lang="en-GB" dirty="0"/>
              <a:t>    print("Sorting books by " + value + " in " + order + "ending order " + "...")</a:t>
            </a:r>
          </a:p>
          <a:p>
            <a:endParaRPr lang="en-GB" dirty="0"/>
          </a:p>
          <a:p>
            <a:r>
              <a:rPr lang="en-GB" dirty="0"/>
              <a:t>    # Base case: if the length of the list is 1 or less, it's already sorted</a:t>
            </a:r>
          </a:p>
          <a:p>
            <a:r>
              <a:rPr lang="en-GB" dirty="0"/>
              <a:t>    if </a:t>
            </a:r>
            <a:r>
              <a:rPr lang="en-GB" dirty="0" err="1"/>
              <a:t>calc_length</a:t>
            </a:r>
            <a:r>
              <a:rPr lang="en-GB" dirty="0"/>
              <a:t>(book_data) &lt;= 1:</a:t>
            </a:r>
          </a:p>
          <a:p>
            <a:r>
              <a:rPr lang="en-GB" dirty="0"/>
              <a:t>        return book_data</a:t>
            </a:r>
          </a:p>
          <a:p>
            <a:endParaRPr lang="en-GB" dirty="0"/>
          </a:p>
          <a:p>
            <a:r>
              <a:rPr lang="en-GB" dirty="0"/>
              <a:t>    # Create a stack for storing subarray indices</a:t>
            </a:r>
          </a:p>
          <a:p>
            <a:r>
              <a:rPr lang="en-GB" dirty="0"/>
              <a:t>    stack = [(0, </a:t>
            </a:r>
            <a:r>
              <a:rPr lang="en-GB" dirty="0" err="1"/>
              <a:t>calc_length</a:t>
            </a:r>
            <a:r>
              <a:rPr lang="en-GB" dirty="0"/>
              <a:t>(book_data) - 1)]</a:t>
            </a:r>
          </a:p>
          <a:p>
            <a:endParaRPr lang="en-GB" dirty="0"/>
          </a:p>
          <a:p>
            <a:r>
              <a:rPr lang="en-GB" dirty="0"/>
              <a:t>    # Iterate until the stack is empty</a:t>
            </a:r>
          </a:p>
          <a:p>
            <a:r>
              <a:rPr lang="en-GB" dirty="0"/>
              <a:t>    while stack:</a:t>
            </a:r>
          </a:p>
          <a:p>
            <a:r>
              <a:rPr lang="en-GB" dirty="0"/>
              <a:t>        # Pop subarray indices from the stack</a:t>
            </a:r>
          </a:p>
          <a:p>
            <a:r>
              <a:rPr lang="en-GB" dirty="0"/>
              <a:t>        low, high = </a:t>
            </a:r>
            <a:r>
              <a:rPr lang="en-GB" dirty="0" err="1"/>
              <a:t>stack.pop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        # Check if there are more than one element in the subarray</a:t>
            </a:r>
          </a:p>
          <a:p>
            <a:r>
              <a:rPr lang="en-GB" dirty="0"/>
              <a:t>        if low &lt; high:</a:t>
            </a:r>
          </a:p>
          <a:p>
            <a:r>
              <a:rPr lang="en-GB" dirty="0"/>
              <a:t>            # Select the pivot point from the right-most element of the subarray</a:t>
            </a:r>
          </a:p>
          <a:p>
            <a:r>
              <a:rPr lang="en-GB" dirty="0"/>
              <a:t>            if attribute == 3:</a:t>
            </a:r>
          </a:p>
          <a:p>
            <a:r>
              <a:rPr lang="en-GB" dirty="0"/>
              <a:t>                pivot = int(book_data[high][attribute])</a:t>
            </a:r>
          </a:p>
          <a:p>
            <a:r>
              <a:rPr lang="en-GB" dirty="0"/>
              <a:t>            else:</a:t>
            </a:r>
          </a:p>
          <a:p>
            <a:r>
              <a:rPr lang="en-GB" dirty="0"/>
              <a:t>                pivot = book_data[high][attribute]</a:t>
            </a:r>
          </a:p>
          <a:p>
            <a:endParaRPr lang="en-GB" dirty="0"/>
          </a:p>
          <a:p>
            <a:r>
              <a:rPr lang="en-GB" dirty="0"/>
              <a:t>            # Initialize a pointer that's smaller than the pivot</a:t>
            </a:r>
          </a:p>
          <a:p>
            <a:r>
              <a:rPr lang="en-GB" dirty="0"/>
              <a:t>            </a:t>
            </a:r>
            <a:r>
              <a:rPr lang="en-GB" dirty="0" err="1"/>
              <a:t>i</a:t>
            </a:r>
            <a:r>
              <a:rPr lang="en-GB" dirty="0"/>
              <a:t> = low - 1</a:t>
            </a:r>
          </a:p>
          <a:p>
            <a:endParaRPr lang="en-GB" dirty="0"/>
          </a:p>
          <a:p>
            <a:r>
              <a:rPr lang="en-GB" dirty="0"/>
              <a:t>            # Iterate through the subarray</a:t>
            </a:r>
          </a:p>
          <a:p>
            <a:r>
              <a:rPr lang="en-GB" dirty="0"/>
              <a:t>            for j in range(low, high):</a:t>
            </a:r>
          </a:p>
          <a:p>
            <a:r>
              <a:rPr lang="en-GB" dirty="0"/>
              <a:t>                # Compare elements based on the specified order and attribute type</a:t>
            </a:r>
          </a:p>
          <a:p>
            <a:r>
              <a:rPr lang="en-GB" dirty="0"/>
              <a:t>                if attribute == 3: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int(book_data[j][attribute]) &lt;= pivot) or (order == '</a:t>
            </a:r>
            <a:r>
              <a:rPr lang="en-GB" dirty="0" err="1"/>
              <a:t>desc</a:t>
            </a:r>
            <a:r>
              <a:rPr lang="en-GB" dirty="0"/>
              <a:t>' and int(book_data[j][attribute])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r>
              <a:rPr lang="en-GB" dirty="0"/>
              <a:t>                else: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book_data[j][attribute] &lt;= pivot) or (order == '</a:t>
            </a:r>
            <a:r>
              <a:rPr lang="en-GB" dirty="0" err="1"/>
              <a:t>desc</a:t>
            </a:r>
            <a:r>
              <a:rPr lang="en-GB" dirty="0"/>
              <a:t>' and book_data[j][attribute]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            # Swap the pivot element to its correct position</a:t>
            </a:r>
          </a:p>
          <a:p>
            <a:r>
              <a:rPr lang="en-GB" dirty="0"/>
              <a:t>            book_data[</a:t>
            </a:r>
            <a:r>
              <a:rPr lang="en-GB" dirty="0" err="1"/>
              <a:t>i</a:t>
            </a:r>
            <a:r>
              <a:rPr lang="en-GB" dirty="0"/>
              <a:t> + 1], book_data[high] = book_data[high], book_data[</a:t>
            </a:r>
            <a:r>
              <a:rPr lang="en-GB" dirty="0" err="1"/>
              <a:t>i</a:t>
            </a:r>
            <a:r>
              <a:rPr lang="en-GB" dirty="0"/>
              <a:t> + 1]</a:t>
            </a:r>
          </a:p>
          <a:p>
            <a:endParaRPr lang="en-GB" dirty="0"/>
          </a:p>
          <a:p>
            <a:r>
              <a:rPr lang="en-GB" dirty="0"/>
              <a:t>            # Push the indices of the subarrays to the stack for further processing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((low, </a:t>
            </a:r>
            <a:r>
              <a:rPr lang="en-GB" dirty="0" err="1"/>
              <a:t>i</a:t>
            </a:r>
            <a:r>
              <a:rPr lang="en-GB" dirty="0"/>
              <a:t>))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</a:t>
            </a:r>
            <a:r>
              <a:rPr lang="en-GB" dirty="0" err="1"/>
              <a:t>i</a:t>
            </a:r>
            <a:r>
              <a:rPr lang="en-GB" dirty="0"/>
              <a:t> + 2, high))</a:t>
            </a:r>
          </a:p>
          <a:p>
            <a:endParaRPr lang="en-GB" dirty="0"/>
          </a:p>
          <a:p>
            <a:r>
              <a:rPr lang="en-GB" dirty="0"/>
              <a:t>    # If the attribute is numeric, convert it back to a string</a:t>
            </a:r>
          </a:p>
          <a:p>
            <a:r>
              <a:rPr lang="en-GB" dirty="0"/>
              <a:t>    if attribute == 3:</a:t>
            </a:r>
          </a:p>
          <a:p>
            <a:r>
              <a:rPr lang="en-GB" dirty="0"/>
              <a:t>        for k in book_data:</a:t>
            </a:r>
          </a:p>
          <a:p>
            <a:r>
              <a:rPr lang="en-GB" dirty="0"/>
              <a:t>            k[attribute] = str(k[attribute])</a:t>
            </a:r>
          </a:p>
          <a:p>
            <a:endParaRPr lang="en-GB" dirty="0"/>
          </a:p>
          <a:p>
            <a:r>
              <a:rPr lang="en-GB" dirty="0"/>
              <a:t>    # Write the sorted data to a CSV file</a:t>
            </a:r>
          </a:p>
          <a:p>
            <a:r>
              <a:rPr lang="en-GB" dirty="0"/>
              <a:t>    </a:t>
            </a:r>
            <a:r>
              <a:rPr lang="en-GB" dirty="0" err="1"/>
              <a:t>write_data_to_csv</a:t>
            </a:r>
            <a:r>
              <a:rPr lang="en-GB" dirty="0"/>
              <a:t>(book_data, attribute, order)</a:t>
            </a:r>
          </a:p>
          <a:p>
            <a:endParaRPr lang="en-GB" dirty="0"/>
          </a:p>
          <a:p>
            <a:r>
              <a:rPr lang="en-GB" dirty="0"/>
              <a:t>    # Update a global variable to indicate that the books have been sorted</a:t>
            </a:r>
          </a:p>
          <a:p>
            <a:r>
              <a:rPr lang="en-GB" dirty="0"/>
              <a:t>    global </a:t>
            </a:r>
            <a:r>
              <a:rPr lang="en-GB" dirty="0" err="1"/>
              <a:t>books_sorted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books_sorted</a:t>
            </a:r>
            <a:r>
              <a:rPr lang="en-GB" dirty="0"/>
              <a:t> = True</a:t>
            </a:r>
          </a:p>
          <a:p>
            <a:endParaRPr lang="en-GB" dirty="0"/>
          </a:p>
          <a:p>
            <a:r>
              <a:rPr lang="en-GB" dirty="0"/>
              <a:t>    # Return the sorted book data</a:t>
            </a:r>
          </a:p>
          <a:p>
            <a:r>
              <a:rPr lang="en-GB" dirty="0"/>
              <a:t>    return book_data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91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 </a:t>
            </a:r>
            <a:r>
              <a:rPr lang="en-GB" dirty="0" err="1"/>
              <a:t>sort_books</a:t>
            </a:r>
            <a:r>
              <a:rPr lang="en-GB" dirty="0"/>
              <a:t>(attribute, order):</a:t>
            </a:r>
          </a:p>
          <a:p>
            <a:r>
              <a:rPr lang="en-GB" dirty="0"/>
              <a:t>    '''</a:t>
            </a:r>
          </a:p>
          <a:p>
            <a:r>
              <a:rPr lang="en-GB" dirty="0"/>
              <a:t>    Iterative quicksort algorithm to sort books by attribute (e.g., author/title/etc)</a:t>
            </a:r>
          </a:p>
          <a:p>
            <a:r>
              <a:rPr lang="en-GB" dirty="0"/>
              <a:t>    and order (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   @attribute: int value representing inner list index where specific attribute is found (e.g., author/title/etc)</a:t>
            </a:r>
          </a:p>
          <a:p>
            <a:r>
              <a:rPr lang="en-GB" dirty="0"/>
              <a:t>    @order: str value of either 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 which will dictate what order the sort will go in</a:t>
            </a:r>
          </a:p>
          <a:p>
            <a:r>
              <a:rPr lang="en-GB" dirty="0"/>
              <a:t>    @return book_data: list of lists containing sorted data </a:t>
            </a:r>
          </a:p>
          <a:p>
            <a:r>
              <a:rPr lang="en-GB" dirty="0"/>
              <a:t>    '''</a:t>
            </a:r>
          </a:p>
          <a:p>
            <a:endParaRPr lang="en-GB" dirty="0"/>
          </a:p>
          <a:p>
            <a:r>
              <a:rPr lang="en-GB" dirty="0"/>
              <a:t>    # Get the attribute name for printing purposes</a:t>
            </a:r>
          </a:p>
          <a:p>
            <a:r>
              <a:rPr lang="en-GB" dirty="0"/>
              <a:t>    value = </a:t>
            </a:r>
            <a:r>
              <a:rPr lang="en-GB" dirty="0" err="1"/>
              <a:t>get_attribute_name</a:t>
            </a:r>
            <a:r>
              <a:rPr lang="en-GB" dirty="0"/>
              <a:t>(attribute)</a:t>
            </a:r>
          </a:p>
          <a:p>
            <a:r>
              <a:rPr lang="en-GB" dirty="0"/>
              <a:t>    </a:t>
            </a:r>
          </a:p>
          <a:p>
            <a:r>
              <a:rPr lang="en-GB" dirty="0"/>
              <a:t>    # Print a message indicating the sorting process</a:t>
            </a:r>
          </a:p>
          <a:p>
            <a:r>
              <a:rPr lang="en-GB" dirty="0"/>
              <a:t>    print("Sorting books by " + value + " in " + order + "ending order " + "...")</a:t>
            </a:r>
          </a:p>
          <a:p>
            <a:endParaRPr lang="en-GB" dirty="0"/>
          </a:p>
          <a:p>
            <a:r>
              <a:rPr lang="en-GB" dirty="0"/>
              <a:t>    # Base case: if the length of the list is 1 or less, it's already sorted</a:t>
            </a:r>
          </a:p>
          <a:p>
            <a:r>
              <a:rPr lang="en-GB" dirty="0"/>
              <a:t>    if </a:t>
            </a:r>
            <a:r>
              <a:rPr lang="en-GB" dirty="0" err="1"/>
              <a:t>calc_length</a:t>
            </a:r>
            <a:r>
              <a:rPr lang="en-GB" dirty="0"/>
              <a:t>(book_data) &lt;= 1:</a:t>
            </a:r>
          </a:p>
          <a:p>
            <a:r>
              <a:rPr lang="en-GB" dirty="0"/>
              <a:t>        return book_data</a:t>
            </a:r>
          </a:p>
          <a:p>
            <a:endParaRPr lang="en-GB" dirty="0"/>
          </a:p>
          <a:p>
            <a:r>
              <a:rPr lang="en-GB" dirty="0"/>
              <a:t>    # Create a stack for storing subarray indices</a:t>
            </a:r>
          </a:p>
          <a:p>
            <a:r>
              <a:rPr lang="en-GB" dirty="0"/>
              <a:t>    stack = [(0, </a:t>
            </a:r>
            <a:r>
              <a:rPr lang="en-GB" dirty="0" err="1"/>
              <a:t>calc_length</a:t>
            </a:r>
            <a:r>
              <a:rPr lang="en-GB" dirty="0"/>
              <a:t>(book_data) - 1)]</a:t>
            </a:r>
          </a:p>
          <a:p>
            <a:endParaRPr lang="en-GB" dirty="0"/>
          </a:p>
          <a:p>
            <a:r>
              <a:rPr lang="en-GB" dirty="0"/>
              <a:t>    # Iterate until the stack is empty</a:t>
            </a:r>
          </a:p>
          <a:p>
            <a:r>
              <a:rPr lang="en-GB" dirty="0"/>
              <a:t>    while stack:</a:t>
            </a:r>
          </a:p>
          <a:p>
            <a:r>
              <a:rPr lang="en-GB" dirty="0"/>
              <a:t>        # Pop subarray indices from the stack</a:t>
            </a:r>
          </a:p>
          <a:p>
            <a:r>
              <a:rPr lang="en-GB" dirty="0"/>
              <a:t>        low, high = </a:t>
            </a:r>
            <a:r>
              <a:rPr lang="en-GB" dirty="0" err="1"/>
              <a:t>stack.pop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        # Check if there are more than one element in the subarray</a:t>
            </a:r>
          </a:p>
          <a:p>
            <a:r>
              <a:rPr lang="en-GB" dirty="0"/>
              <a:t>        if low &lt; high:</a:t>
            </a:r>
          </a:p>
          <a:p>
            <a:r>
              <a:rPr lang="en-GB" dirty="0"/>
              <a:t>            # Select the pivot point from the right-most element of the subarray</a:t>
            </a:r>
          </a:p>
          <a:p>
            <a:r>
              <a:rPr lang="en-GB" dirty="0"/>
              <a:t>            if attribute == 3:</a:t>
            </a:r>
          </a:p>
          <a:p>
            <a:r>
              <a:rPr lang="en-GB" dirty="0"/>
              <a:t>                pivot = int(book_data[high][attribute])</a:t>
            </a:r>
          </a:p>
          <a:p>
            <a:r>
              <a:rPr lang="en-GB" dirty="0"/>
              <a:t>            else:</a:t>
            </a:r>
          </a:p>
          <a:p>
            <a:r>
              <a:rPr lang="en-GB" dirty="0"/>
              <a:t>                pivot = book_data[high][attribute]</a:t>
            </a:r>
          </a:p>
          <a:p>
            <a:endParaRPr lang="en-GB" dirty="0"/>
          </a:p>
          <a:p>
            <a:r>
              <a:rPr lang="en-GB" dirty="0"/>
              <a:t>            # Initialize a pointer that's smaller than the pivot</a:t>
            </a:r>
          </a:p>
          <a:p>
            <a:r>
              <a:rPr lang="en-GB" dirty="0"/>
              <a:t>            </a:t>
            </a:r>
            <a:r>
              <a:rPr lang="en-GB" dirty="0" err="1"/>
              <a:t>i</a:t>
            </a:r>
            <a:r>
              <a:rPr lang="en-GB" dirty="0"/>
              <a:t> = low - 1</a:t>
            </a:r>
          </a:p>
          <a:p>
            <a:endParaRPr lang="en-GB" dirty="0"/>
          </a:p>
          <a:p>
            <a:r>
              <a:rPr lang="en-GB" dirty="0"/>
              <a:t>            # Iterate through the subarray</a:t>
            </a:r>
          </a:p>
          <a:p>
            <a:r>
              <a:rPr lang="en-GB" dirty="0"/>
              <a:t>            for j in range(low, high):</a:t>
            </a:r>
          </a:p>
          <a:p>
            <a:r>
              <a:rPr lang="en-GB" dirty="0"/>
              <a:t>                # Compare elements based on the specified order and attribute type</a:t>
            </a:r>
          </a:p>
          <a:p>
            <a:r>
              <a:rPr lang="en-GB" dirty="0"/>
              <a:t>                if attribute == 3: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int(book_data[j][attribute]) &lt;= pivot) or (order == '</a:t>
            </a:r>
            <a:r>
              <a:rPr lang="en-GB" dirty="0" err="1"/>
              <a:t>desc</a:t>
            </a:r>
            <a:r>
              <a:rPr lang="en-GB" dirty="0"/>
              <a:t>' and int(book_data[j][attribute])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r>
              <a:rPr lang="en-GB" dirty="0"/>
              <a:t>                else: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book_data[j][attribute] &lt;= pivot) or (order == '</a:t>
            </a:r>
            <a:r>
              <a:rPr lang="en-GB" dirty="0" err="1"/>
              <a:t>desc</a:t>
            </a:r>
            <a:r>
              <a:rPr lang="en-GB" dirty="0"/>
              <a:t>' and book_data[j][attribute]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            # Swap the pivot element to its correct position</a:t>
            </a:r>
          </a:p>
          <a:p>
            <a:r>
              <a:rPr lang="en-GB" dirty="0"/>
              <a:t>            book_data[</a:t>
            </a:r>
            <a:r>
              <a:rPr lang="en-GB" dirty="0" err="1"/>
              <a:t>i</a:t>
            </a:r>
            <a:r>
              <a:rPr lang="en-GB" dirty="0"/>
              <a:t> + 1], book_data[high] = book_data[high], book_data[</a:t>
            </a:r>
            <a:r>
              <a:rPr lang="en-GB" dirty="0" err="1"/>
              <a:t>i</a:t>
            </a:r>
            <a:r>
              <a:rPr lang="en-GB" dirty="0"/>
              <a:t> + 1]</a:t>
            </a:r>
          </a:p>
          <a:p>
            <a:endParaRPr lang="en-GB" dirty="0"/>
          </a:p>
          <a:p>
            <a:r>
              <a:rPr lang="en-GB" dirty="0"/>
              <a:t>            # Push the indices of the subarrays to the stack for further processing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((low, </a:t>
            </a:r>
            <a:r>
              <a:rPr lang="en-GB" dirty="0" err="1"/>
              <a:t>i</a:t>
            </a:r>
            <a:r>
              <a:rPr lang="en-GB" dirty="0"/>
              <a:t>))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</a:t>
            </a:r>
            <a:r>
              <a:rPr lang="en-GB" dirty="0" err="1"/>
              <a:t>i</a:t>
            </a:r>
            <a:r>
              <a:rPr lang="en-GB" dirty="0"/>
              <a:t> + 2, high))</a:t>
            </a:r>
          </a:p>
          <a:p>
            <a:endParaRPr lang="en-GB" dirty="0"/>
          </a:p>
          <a:p>
            <a:r>
              <a:rPr lang="en-GB" dirty="0"/>
              <a:t>    # If the attribute is numeric, convert it back to a string</a:t>
            </a:r>
          </a:p>
          <a:p>
            <a:r>
              <a:rPr lang="en-GB" dirty="0"/>
              <a:t>    if attribute == 3:</a:t>
            </a:r>
          </a:p>
          <a:p>
            <a:r>
              <a:rPr lang="en-GB" dirty="0"/>
              <a:t>        for k in book_data:</a:t>
            </a:r>
          </a:p>
          <a:p>
            <a:r>
              <a:rPr lang="en-GB" dirty="0"/>
              <a:t>            k[attribute] = str(k[attribute])</a:t>
            </a:r>
          </a:p>
          <a:p>
            <a:endParaRPr lang="en-GB" dirty="0"/>
          </a:p>
          <a:p>
            <a:r>
              <a:rPr lang="en-GB" dirty="0"/>
              <a:t>    # Write the sorted data to a CSV file</a:t>
            </a:r>
          </a:p>
          <a:p>
            <a:r>
              <a:rPr lang="en-GB" dirty="0"/>
              <a:t>    </a:t>
            </a:r>
            <a:r>
              <a:rPr lang="en-GB" dirty="0" err="1"/>
              <a:t>write_data_to_csv</a:t>
            </a:r>
            <a:r>
              <a:rPr lang="en-GB" dirty="0"/>
              <a:t>(book_data, attribute, order)</a:t>
            </a:r>
          </a:p>
          <a:p>
            <a:endParaRPr lang="en-GB" dirty="0"/>
          </a:p>
          <a:p>
            <a:r>
              <a:rPr lang="en-GB" dirty="0"/>
              <a:t>    # Update a global variable to indicate that the books have been sorted</a:t>
            </a:r>
          </a:p>
          <a:p>
            <a:r>
              <a:rPr lang="en-GB" dirty="0"/>
              <a:t>    global </a:t>
            </a:r>
            <a:r>
              <a:rPr lang="en-GB" dirty="0" err="1"/>
              <a:t>books_sorted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books_sorted</a:t>
            </a:r>
            <a:r>
              <a:rPr lang="en-GB" dirty="0"/>
              <a:t> = True</a:t>
            </a:r>
          </a:p>
          <a:p>
            <a:endParaRPr lang="en-GB" dirty="0"/>
          </a:p>
          <a:p>
            <a:r>
              <a:rPr lang="en-GB" dirty="0"/>
              <a:t>    # Return the sorted book data</a:t>
            </a:r>
          </a:p>
          <a:p>
            <a:r>
              <a:rPr lang="en-GB" dirty="0"/>
              <a:t>    return book_data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0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 </a:t>
            </a:r>
            <a:r>
              <a:rPr lang="en-GB" dirty="0" err="1"/>
              <a:t>sort_books</a:t>
            </a:r>
            <a:r>
              <a:rPr lang="en-GB" dirty="0"/>
              <a:t>(attribute, order):</a:t>
            </a:r>
          </a:p>
          <a:p>
            <a:r>
              <a:rPr lang="en-GB" dirty="0"/>
              <a:t>    '''</a:t>
            </a:r>
          </a:p>
          <a:p>
            <a:r>
              <a:rPr lang="en-GB" dirty="0"/>
              <a:t>    Iterative quicksort algorithm to sort books by attribute (e.g., author/title/etc)</a:t>
            </a:r>
          </a:p>
          <a:p>
            <a:r>
              <a:rPr lang="en-GB" dirty="0"/>
              <a:t>    and order (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    @attribute: int value representing inner list index where specific attribute is found (e.g., author/title/etc)</a:t>
            </a:r>
          </a:p>
          <a:p>
            <a:r>
              <a:rPr lang="en-GB" dirty="0"/>
              <a:t>    @order: str value of either </a:t>
            </a:r>
            <a:r>
              <a:rPr lang="en-GB" dirty="0" err="1"/>
              <a:t>asc</a:t>
            </a:r>
            <a:r>
              <a:rPr lang="en-GB" dirty="0"/>
              <a:t>/</a:t>
            </a:r>
            <a:r>
              <a:rPr lang="en-GB" dirty="0" err="1"/>
              <a:t>desc</a:t>
            </a:r>
            <a:r>
              <a:rPr lang="en-GB" dirty="0"/>
              <a:t> which will dictate what order the sort will go in</a:t>
            </a:r>
          </a:p>
          <a:p>
            <a:r>
              <a:rPr lang="en-GB" dirty="0"/>
              <a:t>    @return book_data: list of lists containing sorted data </a:t>
            </a:r>
          </a:p>
          <a:p>
            <a:r>
              <a:rPr lang="en-GB" dirty="0"/>
              <a:t>    '''</a:t>
            </a:r>
          </a:p>
          <a:p>
            <a:endParaRPr lang="en-GB" dirty="0"/>
          </a:p>
          <a:p>
            <a:r>
              <a:rPr lang="en-GB" dirty="0"/>
              <a:t>    # Get the attribute name for printing purposes</a:t>
            </a:r>
          </a:p>
          <a:p>
            <a:r>
              <a:rPr lang="en-GB" dirty="0"/>
              <a:t>    value = </a:t>
            </a:r>
            <a:r>
              <a:rPr lang="en-GB" dirty="0" err="1"/>
              <a:t>get_attribute_name</a:t>
            </a:r>
            <a:r>
              <a:rPr lang="en-GB" dirty="0"/>
              <a:t>(attribute)</a:t>
            </a:r>
          </a:p>
          <a:p>
            <a:r>
              <a:rPr lang="en-GB" dirty="0"/>
              <a:t>    </a:t>
            </a:r>
          </a:p>
          <a:p>
            <a:r>
              <a:rPr lang="en-GB" dirty="0"/>
              <a:t>    # Print a message indicating the sorting process</a:t>
            </a:r>
          </a:p>
          <a:p>
            <a:r>
              <a:rPr lang="en-GB" dirty="0"/>
              <a:t>    print("Sorting books by " + value + " in " + order + "ending order " + "...")</a:t>
            </a:r>
          </a:p>
          <a:p>
            <a:endParaRPr lang="en-GB" dirty="0"/>
          </a:p>
          <a:p>
            <a:r>
              <a:rPr lang="en-GB" dirty="0"/>
              <a:t>    # Base case: if the length of the list is 1 or less, it's already sorted</a:t>
            </a:r>
          </a:p>
          <a:p>
            <a:r>
              <a:rPr lang="en-GB" dirty="0"/>
              <a:t>    if </a:t>
            </a:r>
            <a:r>
              <a:rPr lang="en-GB" dirty="0" err="1"/>
              <a:t>calc_length</a:t>
            </a:r>
            <a:r>
              <a:rPr lang="en-GB" dirty="0"/>
              <a:t>(book_data) &lt;= 1:</a:t>
            </a:r>
          </a:p>
          <a:p>
            <a:r>
              <a:rPr lang="en-GB" dirty="0"/>
              <a:t>        return book_data</a:t>
            </a:r>
          </a:p>
          <a:p>
            <a:endParaRPr lang="en-GB" dirty="0"/>
          </a:p>
          <a:p>
            <a:r>
              <a:rPr lang="en-GB" dirty="0"/>
              <a:t>    # Create a stack for storing subarray indices</a:t>
            </a:r>
          </a:p>
          <a:p>
            <a:r>
              <a:rPr lang="en-GB" dirty="0"/>
              <a:t>    stack = [(0, </a:t>
            </a:r>
            <a:r>
              <a:rPr lang="en-GB" dirty="0" err="1"/>
              <a:t>calc_length</a:t>
            </a:r>
            <a:r>
              <a:rPr lang="en-GB" dirty="0"/>
              <a:t>(book_data) - 1)]</a:t>
            </a:r>
          </a:p>
          <a:p>
            <a:endParaRPr lang="en-GB" dirty="0"/>
          </a:p>
          <a:p>
            <a:r>
              <a:rPr lang="en-GB" dirty="0"/>
              <a:t>    # Iterate until the stack is empty</a:t>
            </a:r>
          </a:p>
          <a:p>
            <a:r>
              <a:rPr lang="en-GB" dirty="0"/>
              <a:t>    while stack:</a:t>
            </a:r>
          </a:p>
          <a:p>
            <a:r>
              <a:rPr lang="en-GB" dirty="0"/>
              <a:t>        # Pop subarray indices from the stack</a:t>
            </a:r>
          </a:p>
          <a:p>
            <a:r>
              <a:rPr lang="en-GB" dirty="0"/>
              <a:t>        low, high = </a:t>
            </a:r>
            <a:r>
              <a:rPr lang="en-GB" dirty="0" err="1"/>
              <a:t>stack.pop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        # Check if there are more than one element in the subarray</a:t>
            </a:r>
          </a:p>
          <a:p>
            <a:r>
              <a:rPr lang="en-GB" dirty="0"/>
              <a:t>        if low &lt; high:</a:t>
            </a:r>
          </a:p>
          <a:p>
            <a:r>
              <a:rPr lang="en-GB" dirty="0"/>
              <a:t>            # Select the pivot point from the right-most element of the subarray</a:t>
            </a:r>
          </a:p>
          <a:p>
            <a:r>
              <a:rPr lang="en-GB" dirty="0"/>
              <a:t>            if attribute == 3:</a:t>
            </a:r>
          </a:p>
          <a:p>
            <a:r>
              <a:rPr lang="en-GB" dirty="0"/>
              <a:t>                pivot = int(book_data[high][attribute])</a:t>
            </a:r>
          </a:p>
          <a:p>
            <a:r>
              <a:rPr lang="en-GB" dirty="0"/>
              <a:t>            else:</a:t>
            </a:r>
          </a:p>
          <a:p>
            <a:r>
              <a:rPr lang="en-GB" dirty="0"/>
              <a:t>                pivot = book_data[high][attribute]</a:t>
            </a:r>
          </a:p>
          <a:p>
            <a:endParaRPr lang="en-GB" dirty="0"/>
          </a:p>
          <a:p>
            <a:r>
              <a:rPr lang="en-GB" dirty="0"/>
              <a:t>            # Initialize a pointer that's smaller than the pivot</a:t>
            </a:r>
          </a:p>
          <a:p>
            <a:r>
              <a:rPr lang="en-GB" dirty="0"/>
              <a:t>            </a:t>
            </a:r>
            <a:r>
              <a:rPr lang="en-GB" dirty="0" err="1"/>
              <a:t>i</a:t>
            </a:r>
            <a:r>
              <a:rPr lang="en-GB" dirty="0"/>
              <a:t> = low - 1</a:t>
            </a:r>
          </a:p>
          <a:p>
            <a:endParaRPr lang="en-GB" dirty="0"/>
          </a:p>
          <a:p>
            <a:r>
              <a:rPr lang="en-GB" dirty="0"/>
              <a:t>            # Iterate through the subarray</a:t>
            </a:r>
          </a:p>
          <a:p>
            <a:r>
              <a:rPr lang="en-GB" dirty="0"/>
              <a:t>            for j in range(low, high):</a:t>
            </a:r>
          </a:p>
          <a:p>
            <a:r>
              <a:rPr lang="en-GB" dirty="0"/>
              <a:t>                # Compare elements based on the specified order and attribute type</a:t>
            </a:r>
          </a:p>
          <a:p>
            <a:r>
              <a:rPr lang="en-GB" dirty="0"/>
              <a:t>                if attribute == 3: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int(book_data[j][attribute]) &lt;= pivot) or (order == '</a:t>
            </a:r>
            <a:r>
              <a:rPr lang="en-GB" dirty="0" err="1"/>
              <a:t>desc</a:t>
            </a:r>
            <a:r>
              <a:rPr lang="en-GB" dirty="0"/>
              <a:t>' and int(book_data[j][attribute])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r>
              <a:rPr lang="en-GB" dirty="0"/>
              <a:t>                else:</a:t>
            </a:r>
          </a:p>
          <a:p>
            <a:r>
              <a:rPr lang="en-GB" dirty="0"/>
              <a:t>                    if (order == '</a:t>
            </a:r>
            <a:r>
              <a:rPr lang="en-GB" dirty="0" err="1"/>
              <a:t>asc</a:t>
            </a:r>
            <a:r>
              <a:rPr lang="en-GB" dirty="0"/>
              <a:t>' and book_data[j][attribute] &lt;= pivot) or (order == '</a:t>
            </a:r>
            <a:r>
              <a:rPr lang="en-GB" dirty="0" err="1"/>
              <a:t>desc</a:t>
            </a:r>
            <a:r>
              <a:rPr lang="en-GB" dirty="0"/>
              <a:t>' and book_data[j][attribute] &gt;= pivot):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i</a:t>
            </a:r>
            <a:r>
              <a:rPr lang="en-GB" dirty="0"/>
              <a:t> += 1</a:t>
            </a:r>
          </a:p>
          <a:p>
            <a:r>
              <a:rPr lang="en-GB" dirty="0"/>
              <a:t>                        # Swap elements</a:t>
            </a:r>
          </a:p>
          <a:p>
            <a:r>
              <a:rPr lang="en-GB" dirty="0"/>
              <a:t>                        book_data[</a:t>
            </a:r>
            <a:r>
              <a:rPr lang="en-GB" dirty="0" err="1"/>
              <a:t>i</a:t>
            </a:r>
            <a:r>
              <a:rPr lang="en-GB" dirty="0"/>
              <a:t>], book_data[j] = book_data[j], book_data[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            # Swap the pivot element to its correct position</a:t>
            </a:r>
          </a:p>
          <a:p>
            <a:r>
              <a:rPr lang="en-GB" dirty="0"/>
              <a:t>            book_data[</a:t>
            </a:r>
            <a:r>
              <a:rPr lang="en-GB" dirty="0" err="1"/>
              <a:t>i</a:t>
            </a:r>
            <a:r>
              <a:rPr lang="en-GB" dirty="0"/>
              <a:t> + 1], book_data[high] = book_data[high], book_data[</a:t>
            </a:r>
            <a:r>
              <a:rPr lang="en-GB" dirty="0" err="1"/>
              <a:t>i</a:t>
            </a:r>
            <a:r>
              <a:rPr lang="en-GB" dirty="0"/>
              <a:t> + 1]</a:t>
            </a:r>
          </a:p>
          <a:p>
            <a:endParaRPr lang="en-GB" dirty="0"/>
          </a:p>
          <a:p>
            <a:r>
              <a:rPr lang="en-GB" dirty="0"/>
              <a:t>            # Push the indices of the subarrays to the stack for further processing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((low, </a:t>
            </a:r>
            <a:r>
              <a:rPr lang="en-GB" dirty="0" err="1"/>
              <a:t>i</a:t>
            </a:r>
            <a:r>
              <a:rPr lang="en-GB" dirty="0"/>
              <a:t>))</a:t>
            </a:r>
          </a:p>
          <a:p>
            <a:r>
              <a:rPr lang="en-GB" dirty="0"/>
              <a:t>            </a:t>
            </a:r>
            <a:r>
              <a:rPr lang="en-GB" dirty="0" err="1"/>
              <a:t>stack.append</a:t>
            </a:r>
            <a:r>
              <a:rPr lang="en-GB" dirty="0"/>
              <a:t>((</a:t>
            </a:r>
            <a:r>
              <a:rPr lang="en-GB" dirty="0" err="1"/>
              <a:t>i</a:t>
            </a:r>
            <a:r>
              <a:rPr lang="en-GB" dirty="0"/>
              <a:t> + 2, high))</a:t>
            </a:r>
          </a:p>
          <a:p>
            <a:endParaRPr lang="en-GB" dirty="0"/>
          </a:p>
          <a:p>
            <a:r>
              <a:rPr lang="en-GB" dirty="0"/>
              <a:t>    # If the attribute is numeric, convert it back to a string</a:t>
            </a:r>
          </a:p>
          <a:p>
            <a:r>
              <a:rPr lang="en-GB" dirty="0"/>
              <a:t>    if attribute == 3:</a:t>
            </a:r>
          </a:p>
          <a:p>
            <a:r>
              <a:rPr lang="en-GB" dirty="0"/>
              <a:t>        for k in book_data:</a:t>
            </a:r>
          </a:p>
          <a:p>
            <a:r>
              <a:rPr lang="en-GB" dirty="0"/>
              <a:t>            k[attribute] = str(k[attribute])</a:t>
            </a:r>
          </a:p>
          <a:p>
            <a:endParaRPr lang="en-GB" dirty="0"/>
          </a:p>
          <a:p>
            <a:r>
              <a:rPr lang="en-GB" dirty="0"/>
              <a:t>    # Write the sorted data to a CSV file</a:t>
            </a:r>
          </a:p>
          <a:p>
            <a:r>
              <a:rPr lang="en-GB" dirty="0"/>
              <a:t>    </a:t>
            </a:r>
            <a:r>
              <a:rPr lang="en-GB" dirty="0" err="1"/>
              <a:t>write_data_to_csv</a:t>
            </a:r>
            <a:r>
              <a:rPr lang="en-GB" dirty="0"/>
              <a:t>(book_data, attribute, order)</a:t>
            </a:r>
          </a:p>
          <a:p>
            <a:endParaRPr lang="en-GB" dirty="0"/>
          </a:p>
          <a:p>
            <a:r>
              <a:rPr lang="en-GB" dirty="0"/>
              <a:t>    # Update a global variable to indicate that the books have been sorted</a:t>
            </a:r>
          </a:p>
          <a:p>
            <a:r>
              <a:rPr lang="en-GB" dirty="0"/>
              <a:t>    global </a:t>
            </a:r>
            <a:r>
              <a:rPr lang="en-GB" dirty="0" err="1"/>
              <a:t>books_sorted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books_sorted</a:t>
            </a:r>
            <a:r>
              <a:rPr lang="en-GB" dirty="0"/>
              <a:t> = True</a:t>
            </a:r>
          </a:p>
          <a:p>
            <a:endParaRPr lang="en-GB" dirty="0"/>
          </a:p>
          <a:p>
            <a:r>
              <a:rPr lang="en-GB" dirty="0"/>
              <a:t>    # Return the sorted book data</a:t>
            </a:r>
          </a:p>
          <a:p>
            <a:r>
              <a:rPr lang="en-GB" dirty="0"/>
              <a:t>    return book_data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25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Designed to work with any attribute, but in the GUI I’ve asked user to just use ISBN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822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Designed to work with any attribute, but in the GUI I’ve asked user to just use ISBN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72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why this uses linear and not pre-existing binary search – </a:t>
            </a:r>
          </a:p>
          <a:p>
            <a:r>
              <a:rPr lang="en-GB" dirty="0"/>
              <a:t>All sorted data is held across different CSV files rather than updating the list of lists, so it would only be helpful for updating the specific CSV file. </a:t>
            </a:r>
          </a:p>
          <a:p>
            <a:endParaRPr lang="en-GB" dirty="0"/>
          </a:p>
          <a:p>
            <a:r>
              <a:rPr lang="en-GB" dirty="0"/>
              <a:t>I also need to be resort the data after a book is deleted, which is why I have one list of lists which is the source of truth, and that re-exports out to the various CSV files with the sorted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31AE-42DC-4B85-8BC2-ADD754AAD82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27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9547-5D7D-BBA6-C5BC-E0211454E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0E958-787B-C5D4-AFF0-9938F28E6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690D-8351-C204-70E6-D5C1992C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FB02-2A05-C800-0EC8-D2FB69A7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3205-5471-33AF-21E8-522D7401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56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6729-590E-C42B-A91C-8D4BEAAE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89CA7-B044-B0D5-5D92-ED469557E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9DA3-AD5F-E9EA-7D08-7A97BC3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CDA3E-B4A1-DAA8-1168-6025E832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5AEDA-A905-9184-F5AD-4BF8E3AA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89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B0D01-941E-E561-9C37-566AE5996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8308E-28FF-78F4-3FAD-2A402998E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05239-86DB-8087-A1B1-A6BB7DE1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FF01-E634-17B0-A109-75F7540A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CB694-9378-034A-DBEF-972E4F68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24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7D9D-E41F-81F3-5422-3F1E0B57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7A8A-1324-3333-7986-AC2F3657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9413-4C09-BDE5-0C66-AC9173E8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1542F-A736-8180-863C-F3141CB7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10510-B400-952F-E946-A3F2AF64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27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62E4-5815-FFB2-D5F0-44A738AC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8385B-98FA-D335-42FC-0BDF95E27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93BA7-B092-0AFD-1104-8599BEA8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9A0BC-1820-CA44-D587-1C4C1454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856F-C8C3-00B2-9F65-2538C728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4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16E7-7931-29C5-2031-2D8BEFE9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C4F1-AD8F-4EA8-539B-6B453D295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6DE5E-9A65-64C3-3E35-171BA95F2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F9B27-78C2-934A-944E-A7CC23D6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C129-7B78-7B67-FBD0-8897A092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691FF-FD60-4390-F8A9-A9B6B90C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F0C3-C1C6-8715-32D9-78281F6C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954CB-B65A-D3D5-2F91-18943711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23227-F3EF-0B56-CE95-278991061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8D38C-AE8B-1F43-7A84-0902C4F0C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20838-35C4-D66A-98F9-B4FCBA9F7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2D18B-C660-D026-780B-4E9AFEBB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9A138-B8D4-EF1D-33AD-C9D316E0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143AB-1AEC-FE5C-FECB-8BA2B58E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66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2C2C-63D6-273F-57BA-4D370CEC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7FDF7-DA61-71D2-FD65-FDB01EBC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06FD6-BC68-9019-F846-9D2C42F2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8C237-1F97-3D99-F5B8-CA098D03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9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43DC9-B0D0-45E8-F5C7-07FF1378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E7D1D-120D-9210-5DBB-63720A4A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A8A6E-E6F6-3FA0-E82C-F30EDAD8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5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834A-466A-543B-9C83-E9AC89CF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C508-8376-03A2-B6F5-1B686B7A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4FC0-7A26-A35B-0D5B-1180E1934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514BC-E1D5-8A8D-917D-466F9C40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668C3-2339-4CFA-0F06-CB1D1EFC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35F94-CF20-3595-3453-5D373310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8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02A1-F4E7-D686-5056-D6708E0B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B1467-709F-784E-409B-DE8AFCCC2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64F1-894C-6D5A-5593-0821C8BBF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CC0F-AF21-53EF-4DE6-7D73A055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88082-0BD6-D046-E725-EB170D9C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7C12B-8915-7529-7F32-0EB4443D1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67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D1152C-84B5-855F-82D6-8432CECE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8DDA-ADAE-C9C2-123F-7E1AA0F79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E897-2529-00D2-A86C-898F50E77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F42F6-9DC8-4620-8548-1F38637B3190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92A0C-E20C-6FCF-1054-78EC2A1CA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25C53-43A1-3063-EA79-97DCD6E91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BC8A6-6C76-4DFC-AA78-902BAC5C8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Data structures and algorithms -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D94F5-C937-9D96-5D2E-71316ADBC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Tara Rhoseyn,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314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6FAB20-6F92-D438-F2AE-FF2E2A1AF150}"/>
              </a:ext>
            </a:extLst>
          </p:cNvPr>
          <p:cNvSpPr/>
          <p:nvPr/>
        </p:nvSpPr>
        <p:spPr>
          <a:xfrm>
            <a:off x="2254078" y="2790162"/>
            <a:ext cx="20701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CSV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E28B8F-34EC-2F2A-5320-CCE401D30C99}"/>
              </a:ext>
            </a:extLst>
          </p:cNvPr>
          <p:cNvSpPr/>
          <p:nvPr/>
        </p:nvSpPr>
        <p:spPr>
          <a:xfrm>
            <a:off x="5102053" y="2790162"/>
            <a:ext cx="20701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List of Lists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59A0C6-1587-9BD4-2911-F9D97FD0EB0A}"/>
              </a:ext>
            </a:extLst>
          </p:cNvPr>
          <p:cNvSpPr/>
          <p:nvPr/>
        </p:nvSpPr>
        <p:spPr>
          <a:xfrm>
            <a:off x="7950028" y="2790162"/>
            <a:ext cx="20701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CSV file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BBFA3-05EF-D784-910D-D6FDD5AA1F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24178" y="3209262"/>
            <a:ext cx="777875" cy="0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6A21C-24E7-B7D6-35FA-6190D3D30C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172153" y="3209262"/>
            <a:ext cx="777875" cy="0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37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E28B8F-34EC-2F2A-5320-CCE401D30C99}"/>
              </a:ext>
            </a:extLst>
          </p:cNvPr>
          <p:cNvSpPr/>
          <p:nvPr/>
        </p:nvSpPr>
        <p:spPr>
          <a:xfrm>
            <a:off x="582605" y="1739128"/>
            <a:ext cx="2070100" cy="8382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List of Lists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3CA4D0A-B7AA-9F42-A487-E4706801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1" y="2971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BD7FBA-EF8A-8709-EAFF-0EB31B20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86" y="2997307"/>
            <a:ext cx="431693" cy="4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33D0E0-509A-BD08-4669-B2DD929A9790}"/>
              </a:ext>
            </a:extLst>
          </p:cNvPr>
          <p:cNvSpPr txBox="1">
            <a:spLocks/>
          </p:cNvSpPr>
          <p:nvPr/>
        </p:nvSpPr>
        <p:spPr>
          <a:xfrm>
            <a:off x="531996" y="3076166"/>
            <a:ext cx="5227120" cy="2671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Easy to index and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Well suited for ordered and sequential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Easy to work with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Mutable – making insertion and deletion easier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7A898F-56AB-5011-C446-C65091AA0D83}"/>
              </a:ext>
            </a:extLst>
          </p:cNvPr>
          <p:cNvSpPr txBox="1">
            <a:spLocks/>
          </p:cNvSpPr>
          <p:nvPr/>
        </p:nvSpPr>
        <p:spPr>
          <a:xfrm>
            <a:off x="6384379" y="2708549"/>
            <a:ext cx="5227120" cy="2671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Static size – making it less efficient for memory and storage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Less fast and efficient as other data structures for large datasets, e.g. dictionaries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Overview of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4CBE38-8811-8C64-4249-4C584A408A24}"/>
              </a:ext>
            </a:extLst>
          </p:cNvPr>
          <p:cNvGraphicFramePr>
            <a:graphicFrameLocks noGrp="1"/>
          </p:cNvGraphicFramePr>
          <p:nvPr/>
        </p:nvGraphicFramePr>
        <p:xfrm>
          <a:off x="536713" y="1754236"/>
          <a:ext cx="11430000" cy="375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73396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03991991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8833240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71152116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7182095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782696051"/>
                    </a:ext>
                  </a:extLst>
                </a:gridCol>
              </a:tblGrid>
              <a:tr h="73587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Sorting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Searching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Insertion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Deletion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Utility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GUI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0399"/>
                  </a:ext>
                </a:extLst>
              </a:tr>
              <a:tr h="227021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sort_books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attribute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order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sort_all_books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search_for_book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 err="1">
                          <a:solidFill>
                            <a:schemeClr val="bg1"/>
                          </a:solidFill>
                        </a:rPr>
                        <a:t>search_term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attribute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add_book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book_data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GB" sz="1200" i="1" dirty="0" err="1">
                          <a:solidFill>
                            <a:schemeClr val="bg1"/>
                          </a:solidFill>
                        </a:rPr>
                        <a:t>new_book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read_data_from_csv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filename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write_data_to_csv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data, attribute, order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delete_book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 err="1">
                          <a:solidFill>
                            <a:schemeClr val="bg1"/>
                          </a:solidFill>
                        </a:rPr>
                        <a:t>isbn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, book_data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calc_length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book_data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view_books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get_attribute_name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attribute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get_filename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200" i="1" dirty="0">
                          <a:solidFill>
                            <a:schemeClr val="bg1"/>
                          </a:solidFill>
                        </a:rPr>
                        <a:t>attribute, order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launch_gui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exit()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go_to_display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go_to_delete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go_to_add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go_to_search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go_to_main_menu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show_screen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(frame)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hide_screen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(frame)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back_from_display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back_from_delete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back_from_add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back_from_search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delete_btn_clicked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add_btn_clicked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sort_btn_clicked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54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58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75" y="77823"/>
            <a:ext cx="930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First draft</a:t>
            </a: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02" y="77823"/>
            <a:ext cx="930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First draft</a:t>
            </a: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02" y="77823"/>
            <a:ext cx="930265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6D1A39-2E6F-660B-DF80-7663B25E97B3}"/>
              </a:ext>
            </a:extLst>
          </p:cNvPr>
          <p:cNvSpPr txBox="1">
            <a:spLocks/>
          </p:cNvSpPr>
          <p:nvPr/>
        </p:nvSpPr>
        <p:spPr>
          <a:xfrm>
            <a:off x="522751" y="2190810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Adapted quicksort algorithm</a:t>
            </a:r>
          </a:p>
        </p:txBody>
      </p:sp>
    </p:spTree>
    <p:extLst>
      <p:ext uri="{BB962C8B-B14F-4D97-AF65-F5344CB8AC3E}">
        <p14:creationId xmlns:p14="http://schemas.microsoft.com/office/powerpoint/2010/main" val="47253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First draft</a:t>
            </a: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02" y="77823"/>
            <a:ext cx="930265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68CB05-3454-26F7-CECA-FBDFD4825AFB}"/>
              </a:ext>
            </a:extLst>
          </p:cNvPr>
          <p:cNvSpPr txBox="1">
            <a:spLocks/>
          </p:cNvSpPr>
          <p:nvPr/>
        </p:nvSpPr>
        <p:spPr>
          <a:xfrm>
            <a:off x="492934" y="2981894"/>
            <a:ext cx="2786979" cy="2764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Selects pivot (last element)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Partitions the data into three – left, equal, and right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Calls itself on the left and right partitions and sorts them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Combines partitions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9DE1A4-578E-88B4-9790-F08BDCFB721D}"/>
              </a:ext>
            </a:extLst>
          </p:cNvPr>
          <p:cNvSpPr txBox="1">
            <a:spLocks/>
          </p:cNvSpPr>
          <p:nvPr/>
        </p:nvSpPr>
        <p:spPr>
          <a:xfrm>
            <a:off x="522751" y="2190810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Adapted quicksort algorithm</a:t>
            </a:r>
          </a:p>
        </p:txBody>
      </p:sp>
    </p:spTree>
    <p:extLst>
      <p:ext uri="{BB962C8B-B14F-4D97-AF65-F5344CB8AC3E}">
        <p14:creationId xmlns:p14="http://schemas.microsoft.com/office/powerpoint/2010/main" val="400957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First draft</a:t>
            </a: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02" y="77823"/>
            <a:ext cx="930265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6D1A39-2E6F-660B-DF80-7663B25E97B3}"/>
              </a:ext>
            </a:extLst>
          </p:cNvPr>
          <p:cNvSpPr txBox="1">
            <a:spLocks/>
          </p:cNvSpPr>
          <p:nvPr/>
        </p:nvSpPr>
        <p:spPr>
          <a:xfrm>
            <a:off x="522751" y="2190810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Adapted quicksort algorithm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6C43CD-0142-71CE-AA11-5AE03A82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1" y="3552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CAB5149-ED95-1ABA-A5CF-999CB4EC0E6B}"/>
              </a:ext>
            </a:extLst>
          </p:cNvPr>
          <p:cNvSpPr txBox="1">
            <a:spLocks/>
          </p:cNvSpPr>
          <p:nvPr/>
        </p:nvSpPr>
        <p:spPr>
          <a:xfrm>
            <a:off x="1147452" y="3494599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Simple and very easy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to read</a:t>
            </a:r>
          </a:p>
        </p:txBody>
      </p:sp>
    </p:spTree>
    <p:extLst>
      <p:ext uri="{BB962C8B-B14F-4D97-AF65-F5344CB8AC3E}">
        <p14:creationId xmlns:p14="http://schemas.microsoft.com/office/powerpoint/2010/main" val="299390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First draft</a:t>
            </a: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582314E-45F6-75B8-9BD8-F05FCF08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02" y="77823"/>
            <a:ext cx="930265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6D1A39-2E6F-660B-DF80-7663B25E97B3}"/>
              </a:ext>
            </a:extLst>
          </p:cNvPr>
          <p:cNvSpPr txBox="1">
            <a:spLocks/>
          </p:cNvSpPr>
          <p:nvPr/>
        </p:nvSpPr>
        <p:spPr>
          <a:xfrm>
            <a:off x="522751" y="2190810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Adapted quicksort algorithm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6C43CD-0142-71CE-AA11-5AE03A82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1" y="3552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03AA9B-89C7-C707-5F0A-A562F9F48BF2}"/>
              </a:ext>
            </a:extLst>
          </p:cNvPr>
          <p:cNvSpPr txBox="1">
            <a:spLocks/>
          </p:cNvSpPr>
          <p:nvPr/>
        </p:nvSpPr>
        <p:spPr>
          <a:xfrm>
            <a:off x="1147452" y="3494599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Simple and very easy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to read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B23BBB-8D36-CACA-84F8-F93FC40F80A5}"/>
              </a:ext>
            </a:extLst>
          </p:cNvPr>
          <p:cNvSpPr txBox="1">
            <a:spLocks/>
          </p:cNvSpPr>
          <p:nvPr/>
        </p:nvSpPr>
        <p:spPr>
          <a:xfrm>
            <a:off x="1147452" y="4380515"/>
            <a:ext cx="2077012" cy="1096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It uses recursion – making it slow and inefficient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0891175-3F50-EFBD-8C48-20168502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8" y="4639615"/>
            <a:ext cx="431693" cy="4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925" y="640717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A7FDDB-719F-D3A9-01AB-7F5C16B8DFDA}"/>
              </a:ext>
            </a:extLst>
          </p:cNvPr>
          <p:cNvSpPr txBox="1">
            <a:spLocks/>
          </p:cNvSpPr>
          <p:nvPr/>
        </p:nvSpPr>
        <p:spPr>
          <a:xfrm>
            <a:off x="492934" y="1543077"/>
            <a:ext cx="1803005" cy="502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b="1" dirty="0">
                <a:solidFill>
                  <a:schemeClr val="bg1"/>
                </a:solidFill>
              </a:rPr>
              <a:t>Final draft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6D1A39-2E6F-660B-DF80-7663B25E97B3}"/>
              </a:ext>
            </a:extLst>
          </p:cNvPr>
          <p:cNvSpPr txBox="1">
            <a:spLocks/>
          </p:cNvSpPr>
          <p:nvPr/>
        </p:nvSpPr>
        <p:spPr>
          <a:xfrm>
            <a:off x="522751" y="2190810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Iterative quicksort algorithm</a:t>
            </a:r>
          </a:p>
        </p:txBody>
      </p:sp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40" y="26277"/>
            <a:ext cx="903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London Library">
            <a:extLst>
              <a:ext uri="{FF2B5EF4-FFF2-40B4-BE49-F238E27FC236}">
                <a16:creationId xmlns:a16="http://schemas.microsoft.com/office/drawing/2014/main" id="{E4A93012-AF9D-8B20-1725-11E358DCC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" r="26593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2381245"/>
            <a:ext cx="5505449" cy="1121574"/>
          </a:xfrm>
        </p:spPr>
        <p:txBody>
          <a:bodyPr>
            <a:normAutofit/>
          </a:bodyPr>
          <a:lstStyle/>
          <a:p>
            <a:pPr algn="l"/>
            <a:r>
              <a:rPr lang="en-GB" sz="5000" dirty="0">
                <a:solidFill>
                  <a:schemeClr val="bg1"/>
                </a:solidFill>
              </a:rPr>
              <a:t>The business case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1717F7F-42A3-49E5-EB69-38D391786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Library with 60+ records books that are to be sorted and organised. Users need to be able to add or delete books, as well as sort and search them.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1A47BF20-1D3C-C4DE-F280-2DF8CBDA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5557837"/>
            <a:ext cx="623641" cy="6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646020" y="1209482"/>
            <a:ext cx="2116230" cy="30816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3615634" y="1209482"/>
            <a:ext cx="27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Checks whether list is already sorted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9EA7D6-1D10-CA7E-5691-F897D36299B2}"/>
              </a:ext>
            </a:extLst>
          </p:cNvPr>
          <p:cNvCxnSpPr>
            <a:cxnSpLocks/>
          </p:cNvCxnSpPr>
          <p:nvPr/>
        </p:nvCxnSpPr>
        <p:spPr>
          <a:xfrm flipH="1">
            <a:off x="3011824" y="1363566"/>
            <a:ext cx="467976" cy="0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29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633320" y="1603182"/>
            <a:ext cx="2757580" cy="49231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3877909" y="1526175"/>
            <a:ext cx="392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Creates stack, iterates through until empty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0634D2-2AEE-6358-330C-A5AEAE70DB3B}"/>
              </a:ext>
            </a:extLst>
          </p:cNvPr>
          <p:cNvCxnSpPr>
            <a:cxnSpLocks/>
          </p:cNvCxnSpPr>
          <p:nvPr/>
        </p:nvCxnSpPr>
        <p:spPr>
          <a:xfrm flipH="1">
            <a:off x="3545225" y="184418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0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1382620" y="2441382"/>
            <a:ext cx="2592480" cy="17481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4610652" y="2200470"/>
            <a:ext cx="27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Selects pivot (right-most element)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C6943A-7859-5D97-33F5-540CC906BF73}"/>
              </a:ext>
            </a:extLst>
          </p:cNvPr>
          <p:cNvCxnSpPr>
            <a:cxnSpLocks/>
          </p:cNvCxnSpPr>
          <p:nvPr/>
        </p:nvCxnSpPr>
        <p:spPr>
          <a:xfrm flipH="1">
            <a:off x="4160492" y="252363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2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1154020" y="3127182"/>
            <a:ext cx="7748680" cy="107651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9399104" y="2929525"/>
            <a:ext cx="2792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Iterates through the subarray – compares elements, and swaps them as necessary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67BB1F-E3FE-61BD-C93A-BE3E8D907A5D}"/>
              </a:ext>
            </a:extLst>
          </p:cNvPr>
          <p:cNvCxnSpPr>
            <a:cxnSpLocks/>
          </p:cNvCxnSpPr>
          <p:nvPr/>
        </p:nvCxnSpPr>
        <p:spPr>
          <a:xfrm flipH="1">
            <a:off x="9047370" y="319524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1090520" y="4917882"/>
            <a:ext cx="4522880" cy="18751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6096000" y="4688475"/>
            <a:ext cx="27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Returns pivot back to correct position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81921B-E96E-FB4F-5E94-43396C54CDD4}"/>
              </a:ext>
            </a:extLst>
          </p:cNvPr>
          <p:cNvCxnSpPr>
            <a:cxnSpLocks/>
          </p:cNvCxnSpPr>
          <p:nvPr/>
        </p:nvCxnSpPr>
        <p:spPr>
          <a:xfrm flipH="1">
            <a:off x="5744266" y="500648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5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63DA56B-D263-2729-958B-27721FD12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1" y="26277"/>
            <a:ext cx="90310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72FC1A-DC81-8C50-113D-8FC7EF6E9009}"/>
              </a:ext>
            </a:extLst>
          </p:cNvPr>
          <p:cNvSpPr/>
          <p:nvPr/>
        </p:nvSpPr>
        <p:spPr>
          <a:xfrm>
            <a:off x="1136650" y="5037040"/>
            <a:ext cx="1877989" cy="35411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95DAC-3242-69BB-423E-BC4E1911890C}"/>
              </a:ext>
            </a:extLst>
          </p:cNvPr>
          <p:cNvSpPr txBox="1"/>
          <p:nvPr/>
        </p:nvSpPr>
        <p:spPr>
          <a:xfrm>
            <a:off x="3695700" y="5099735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Pushes the indices of subarrays to stack to be processed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E981FB-8984-671C-91EA-3E8C9AA32754}"/>
              </a:ext>
            </a:extLst>
          </p:cNvPr>
          <p:cNvCxnSpPr>
            <a:cxnSpLocks/>
          </p:cNvCxnSpPr>
          <p:nvPr/>
        </p:nvCxnSpPr>
        <p:spPr>
          <a:xfrm flipH="1">
            <a:off x="3282950" y="525899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3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55" y="0"/>
            <a:ext cx="88406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6B015-1138-54CE-9FC2-B2B50E7689F6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6AD78-37A0-D98F-0EFF-AB47D96E1B79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Binary algorithm</a:t>
            </a:r>
          </a:p>
        </p:txBody>
      </p:sp>
    </p:spTree>
    <p:extLst>
      <p:ext uri="{BB962C8B-B14F-4D97-AF65-F5344CB8AC3E}">
        <p14:creationId xmlns:p14="http://schemas.microsoft.com/office/powerpoint/2010/main" val="264237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55" y="0"/>
            <a:ext cx="88406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6B015-1138-54CE-9FC2-B2B50E7689F6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6AD78-37A0-D98F-0EFF-AB47D96E1B79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Binary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F75CE-7EAD-DE80-195D-6CB76DDFE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1" y="20272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E35E07-F588-DBCC-C9B3-736EDCD0334A}"/>
              </a:ext>
            </a:extLst>
          </p:cNvPr>
          <p:cNvSpPr txBox="1">
            <a:spLocks/>
          </p:cNvSpPr>
          <p:nvPr/>
        </p:nvSpPr>
        <p:spPr>
          <a:xfrm>
            <a:off x="1143124" y="1969071"/>
            <a:ext cx="2786979" cy="25081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Highly efficient, time complexity of O(log n) compared to </a:t>
            </a:r>
            <a:r>
              <a:rPr lang="en-GB" sz="1900" dirty="0" err="1">
                <a:solidFill>
                  <a:schemeClr val="bg1"/>
                </a:solidFill>
              </a:rPr>
              <a:t>linear’s</a:t>
            </a:r>
            <a:r>
              <a:rPr lang="en-GB" sz="1900" dirty="0">
                <a:solidFill>
                  <a:schemeClr val="bg1"/>
                </a:solidFill>
              </a:rPr>
              <a:t> O(n)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Reduced number of comparisons through partitioning</a:t>
            </a:r>
          </a:p>
        </p:txBody>
      </p:sp>
    </p:spTree>
    <p:extLst>
      <p:ext uri="{BB962C8B-B14F-4D97-AF65-F5344CB8AC3E}">
        <p14:creationId xmlns:p14="http://schemas.microsoft.com/office/powerpoint/2010/main" val="37421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55" y="0"/>
            <a:ext cx="88406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6B015-1138-54CE-9FC2-B2B50E7689F6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6AD78-37A0-D98F-0EFF-AB47D96E1B79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Binary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F75CE-7EAD-DE80-195D-6CB76DDFE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1" y="20272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E35E07-F588-DBCC-C9B3-736EDCD0334A}"/>
              </a:ext>
            </a:extLst>
          </p:cNvPr>
          <p:cNvSpPr txBox="1">
            <a:spLocks/>
          </p:cNvSpPr>
          <p:nvPr/>
        </p:nvSpPr>
        <p:spPr>
          <a:xfrm>
            <a:off x="1143124" y="1969071"/>
            <a:ext cx="2786979" cy="25081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Highly efficient, time complexity of O(log n) compared to </a:t>
            </a:r>
            <a:r>
              <a:rPr lang="en-GB" sz="1900" dirty="0" err="1">
                <a:solidFill>
                  <a:schemeClr val="bg1"/>
                </a:solidFill>
              </a:rPr>
              <a:t>linear’s</a:t>
            </a:r>
            <a:r>
              <a:rPr lang="en-GB" sz="1900" dirty="0">
                <a:solidFill>
                  <a:schemeClr val="bg1"/>
                </a:solidFill>
              </a:rPr>
              <a:t> O(n)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Reduced number of comparisons through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D0FC7-3CFC-D64F-D187-04757639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5" y="5054025"/>
            <a:ext cx="431693" cy="4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7EF22DD-9349-F9E5-C55C-58D9C80ABA48}"/>
              </a:ext>
            </a:extLst>
          </p:cNvPr>
          <p:cNvSpPr txBox="1">
            <a:spLocks/>
          </p:cNvSpPr>
          <p:nvPr/>
        </p:nvSpPr>
        <p:spPr>
          <a:xfrm>
            <a:off x="1143124" y="4563874"/>
            <a:ext cx="2786979" cy="1653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Requires data to be pre-sorted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More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216474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56" y="0"/>
            <a:ext cx="884064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F8964-7AEF-0CDE-8985-4523A0143242}"/>
              </a:ext>
            </a:extLst>
          </p:cNvPr>
          <p:cNvSpPr/>
          <p:nvPr/>
        </p:nvSpPr>
        <p:spPr>
          <a:xfrm>
            <a:off x="1296138" y="1570826"/>
            <a:ext cx="6008429" cy="101288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593F-7043-F137-5A11-5DC8DC66E098}"/>
              </a:ext>
            </a:extLst>
          </p:cNvPr>
          <p:cNvSpPr txBox="1"/>
          <p:nvPr/>
        </p:nvSpPr>
        <p:spPr>
          <a:xfrm>
            <a:off x="7799867" y="1568033"/>
            <a:ext cx="3797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Checks whether books or sorted and populates list with sorted data according to attribute (using ascending order by default)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5A18D0-AE24-8E1D-1112-AB8BC941CD9B}"/>
              </a:ext>
            </a:extLst>
          </p:cNvPr>
          <p:cNvCxnSpPr>
            <a:cxnSpLocks/>
          </p:cNvCxnSpPr>
          <p:nvPr/>
        </p:nvCxnSpPr>
        <p:spPr>
          <a:xfrm flipH="1">
            <a:off x="7385875" y="1718355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7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B5344-B68F-33A9-58C0-839968D67197}"/>
              </a:ext>
            </a:extLst>
          </p:cNvPr>
          <p:cNvSpPr txBox="1"/>
          <p:nvPr/>
        </p:nvSpPr>
        <p:spPr>
          <a:xfrm>
            <a:off x="1525814" y="1521579"/>
            <a:ext cx="11252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…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9780816638628,A</a:t>
            </a:r>
            <a:r>
              <a:rPr lang="en-GB" sz="2400" dirty="0">
                <a:solidFill>
                  <a:schemeClr val="bg1"/>
                </a:solidFill>
              </a:rPr>
              <a:t> Single </a:t>
            </a:r>
            <a:r>
              <a:rPr lang="en-GB" sz="2400" dirty="0" err="1">
                <a:solidFill>
                  <a:schemeClr val="bg1"/>
                </a:solidFill>
              </a:rPr>
              <a:t>Man,Christopher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Isherwood,186,1964</a:t>
            </a:r>
            <a:r>
              <a:rPr lang="en-GB" sz="2400" dirty="0">
                <a:solidFill>
                  <a:schemeClr val="bg1"/>
                </a:solidFill>
              </a:rPr>
              <a:t>-01-01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9780141023380,Things</a:t>
            </a:r>
            <a:r>
              <a:rPr lang="en-GB" sz="2400" dirty="0">
                <a:solidFill>
                  <a:schemeClr val="bg1"/>
                </a:solidFill>
              </a:rPr>
              <a:t> Fall </a:t>
            </a:r>
            <a:r>
              <a:rPr lang="en-GB" sz="2400" dirty="0" err="1">
                <a:solidFill>
                  <a:schemeClr val="bg1"/>
                </a:solidFill>
              </a:rPr>
              <a:t>Apart,Chinua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Achebe,197,1958</a:t>
            </a:r>
            <a:r>
              <a:rPr lang="en-GB" sz="2400" dirty="0">
                <a:solidFill>
                  <a:schemeClr val="bg1"/>
                </a:solidFill>
              </a:rPr>
              <a:t>-01-01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9780385336031,American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Gods,Neil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Gaiman,635,2001</a:t>
            </a:r>
            <a:r>
              <a:rPr lang="en-GB" sz="2400" dirty="0">
                <a:solidFill>
                  <a:schemeClr val="bg1"/>
                </a:solidFill>
              </a:rPr>
              <a:t>-06-19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087B6-039C-4472-0964-897C0BAC0D7D}"/>
              </a:ext>
            </a:extLst>
          </p:cNvPr>
          <p:cNvSpPr txBox="1"/>
          <p:nvPr/>
        </p:nvSpPr>
        <p:spPr>
          <a:xfrm>
            <a:off x="1525814" y="3327400"/>
            <a:ext cx="11252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9780385490818,The</a:t>
            </a:r>
            <a:r>
              <a:rPr lang="en-GB" sz="2400" dirty="0">
                <a:solidFill>
                  <a:schemeClr val="bg1"/>
                </a:solidFill>
              </a:rPr>
              <a:t> Bell </a:t>
            </a:r>
            <a:r>
              <a:rPr lang="en-GB" sz="2400" dirty="0" err="1">
                <a:solidFill>
                  <a:schemeClr val="bg1"/>
                </a:solidFill>
              </a:rPr>
              <a:t>Jar,Sylvia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Plath,244,1963</a:t>
            </a:r>
            <a:r>
              <a:rPr lang="en-GB" sz="2400" dirty="0">
                <a:solidFill>
                  <a:schemeClr val="bg1"/>
                </a:solidFill>
              </a:rPr>
              <a:t>-01-17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9780345342965,The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Silmarillion,J.R.R</a:t>
            </a:r>
            <a:r>
              <a:rPr lang="en-GB" sz="2400" dirty="0">
                <a:solidFill>
                  <a:schemeClr val="bg1"/>
                </a:solidFill>
              </a:rPr>
              <a:t>. </a:t>
            </a:r>
            <a:r>
              <a:rPr lang="en-GB" sz="2400" dirty="0" err="1">
                <a:solidFill>
                  <a:schemeClr val="bg1"/>
                </a:solidFill>
              </a:rPr>
              <a:t>Tolkien,365,1977</a:t>
            </a:r>
            <a:r>
              <a:rPr lang="en-GB" sz="2400" dirty="0">
                <a:solidFill>
                  <a:schemeClr val="bg1"/>
                </a:solidFill>
              </a:rPr>
              <a:t>-09-15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9780553105937,The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Stand,Stephen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King,1153,1978</a:t>
            </a:r>
            <a:r>
              <a:rPr lang="en-GB" sz="2400" dirty="0">
                <a:solidFill>
                  <a:schemeClr val="bg1"/>
                </a:solidFill>
              </a:rPr>
              <a:t>-10-03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9780316769174,Slaughterhouse-Five,Kurt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Vonnegut,275,1969</a:t>
            </a:r>
            <a:r>
              <a:rPr lang="en-GB" sz="2400" dirty="0">
                <a:solidFill>
                  <a:schemeClr val="bg1"/>
                </a:solidFill>
              </a:rPr>
              <a:t>-03-31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9780061120084,To</a:t>
            </a:r>
            <a:r>
              <a:rPr lang="en-GB" sz="2400" dirty="0">
                <a:solidFill>
                  <a:schemeClr val="bg1"/>
                </a:solidFill>
              </a:rPr>
              <a:t> Kill a </a:t>
            </a:r>
            <a:r>
              <a:rPr lang="en-GB" sz="2400" dirty="0" err="1">
                <a:solidFill>
                  <a:schemeClr val="bg1"/>
                </a:solidFill>
              </a:rPr>
              <a:t>Mockingbird,Harper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Lee,384,1960</a:t>
            </a:r>
            <a:r>
              <a:rPr lang="en-GB" sz="2400" dirty="0">
                <a:solidFill>
                  <a:schemeClr val="bg1"/>
                </a:solidFill>
              </a:rPr>
              <a:t>-07-11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9780307267672,Blue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Nights,Joan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Didion,208,2011</a:t>
            </a:r>
            <a:r>
              <a:rPr lang="en-GB" sz="2400" dirty="0">
                <a:solidFill>
                  <a:schemeClr val="bg1"/>
                </a:solidFill>
              </a:rPr>
              <a:t>-10-01</a:t>
            </a:r>
          </a:p>
          <a:p>
            <a:r>
              <a:rPr lang="en-GB" sz="2400" dirty="0" err="1">
                <a:solidFill>
                  <a:schemeClr val="bg1"/>
                </a:solidFill>
              </a:rPr>
              <a:t>9780141184272,Orlando,Virginia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Woolf,336,1925</a:t>
            </a:r>
            <a:r>
              <a:rPr lang="en-GB" sz="2400" dirty="0">
                <a:solidFill>
                  <a:schemeClr val="bg1"/>
                </a:solidFill>
              </a:rPr>
              <a:t>-04-20</a:t>
            </a:r>
          </a:p>
          <a:p>
            <a:r>
              <a:rPr lang="en-GB" sz="24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9801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56" y="0"/>
            <a:ext cx="884064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F8964-7AEF-0CDE-8985-4523A0143242}"/>
              </a:ext>
            </a:extLst>
          </p:cNvPr>
          <p:cNvSpPr/>
          <p:nvPr/>
        </p:nvSpPr>
        <p:spPr>
          <a:xfrm>
            <a:off x="1269352" y="2591927"/>
            <a:ext cx="3408666" cy="83707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593F-7043-F137-5A11-5DC8DC66E098}"/>
              </a:ext>
            </a:extLst>
          </p:cNvPr>
          <p:cNvSpPr txBox="1"/>
          <p:nvPr/>
        </p:nvSpPr>
        <p:spPr>
          <a:xfrm>
            <a:off x="5354703" y="2612932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Sets initial values of low &amp; high</a:t>
            </a:r>
          </a:p>
          <a:p>
            <a:r>
              <a:rPr lang="en-GB" dirty="0">
                <a:solidFill>
                  <a:srgbClr val="FF33CC"/>
                </a:solidFill>
              </a:rPr>
              <a:t>Calculates middle index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5A18D0-AE24-8E1D-1112-AB8BC941CD9B}"/>
              </a:ext>
            </a:extLst>
          </p:cNvPr>
          <p:cNvCxnSpPr>
            <a:cxnSpLocks/>
          </p:cNvCxnSpPr>
          <p:nvPr/>
        </p:nvCxnSpPr>
        <p:spPr>
          <a:xfrm flipH="1">
            <a:off x="4896589" y="2930943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18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56" y="0"/>
            <a:ext cx="884064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F8964-7AEF-0CDE-8985-4523A0143242}"/>
              </a:ext>
            </a:extLst>
          </p:cNvPr>
          <p:cNvSpPr/>
          <p:nvPr/>
        </p:nvSpPr>
        <p:spPr>
          <a:xfrm>
            <a:off x="1654265" y="3771371"/>
            <a:ext cx="4905561" cy="837073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593F-7043-F137-5A11-5DC8DC66E098}"/>
              </a:ext>
            </a:extLst>
          </p:cNvPr>
          <p:cNvSpPr txBox="1"/>
          <p:nvPr/>
        </p:nvSpPr>
        <p:spPr>
          <a:xfrm>
            <a:off x="7210007" y="3771371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If search term is greater then adjust low index, and vice versa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5A18D0-AE24-8E1D-1112-AB8BC941CD9B}"/>
              </a:ext>
            </a:extLst>
          </p:cNvPr>
          <p:cNvCxnSpPr>
            <a:cxnSpLocks/>
          </p:cNvCxnSpPr>
          <p:nvPr/>
        </p:nvCxnSpPr>
        <p:spPr>
          <a:xfrm flipH="1">
            <a:off x="6757232" y="3977865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1569C-A2B2-EAE7-6C09-552EC827B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56" y="0"/>
            <a:ext cx="884064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F8964-7AEF-0CDE-8985-4523A0143242}"/>
              </a:ext>
            </a:extLst>
          </p:cNvPr>
          <p:cNvSpPr/>
          <p:nvPr/>
        </p:nvSpPr>
        <p:spPr>
          <a:xfrm>
            <a:off x="1707274" y="4566501"/>
            <a:ext cx="4905561" cy="442821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593F-7043-F137-5A11-5DC8DC66E098}"/>
              </a:ext>
            </a:extLst>
          </p:cNvPr>
          <p:cNvSpPr txBox="1"/>
          <p:nvPr/>
        </p:nvSpPr>
        <p:spPr>
          <a:xfrm>
            <a:off x="7528060" y="4464745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If search term matches = result is found and returned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5A18D0-AE24-8E1D-1112-AB8BC941CD9B}"/>
              </a:ext>
            </a:extLst>
          </p:cNvPr>
          <p:cNvCxnSpPr>
            <a:cxnSpLocks/>
          </p:cNvCxnSpPr>
          <p:nvPr/>
        </p:nvCxnSpPr>
        <p:spPr>
          <a:xfrm flipH="1">
            <a:off x="6904105" y="4782756"/>
            <a:ext cx="332684" cy="515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78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A07E9768-BDAC-DC8C-2275-3F5BE1A8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14"/>
            <a:ext cx="12192000" cy="4390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61239-7BE3-1E1F-55F4-1510489B7255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DD6A19-9464-A836-A055-A7EBDABB06E2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Adding a book</a:t>
            </a:r>
          </a:p>
        </p:txBody>
      </p:sp>
    </p:spTree>
    <p:extLst>
      <p:ext uri="{BB962C8B-B14F-4D97-AF65-F5344CB8AC3E}">
        <p14:creationId xmlns:p14="http://schemas.microsoft.com/office/powerpoint/2010/main" val="147508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A07E9768-BDAC-DC8C-2275-3F5BE1A8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57" y="1233714"/>
            <a:ext cx="12192000" cy="43905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29CDA8-0FD0-BABB-D7A7-5CF3CBDE572C}"/>
              </a:ext>
            </a:extLst>
          </p:cNvPr>
          <p:cNvSpPr/>
          <p:nvPr/>
        </p:nvSpPr>
        <p:spPr>
          <a:xfrm>
            <a:off x="1083365" y="3549153"/>
            <a:ext cx="4850296" cy="34787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2FA68-E879-D4D2-A4C7-0A11ED3200B8}"/>
              </a:ext>
            </a:extLst>
          </p:cNvPr>
          <p:cNvSpPr txBox="1"/>
          <p:nvPr/>
        </p:nvSpPr>
        <p:spPr>
          <a:xfrm>
            <a:off x="6320734" y="3228449"/>
            <a:ext cx="279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Sets index to last element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BA4241-76FF-D550-C2DA-B4680C518532}"/>
              </a:ext>
            </a:extLst>
          </p:cNvPr>
          <p:cNvCxnSpPr/>
          <p:nvPr/>
        </p:nvCxnSpPr>
        <p:spPr>
          <a:xfrm flipH="1">
            <a:off x="6070599" y="3423846"/>
            <a:ext cx="250135" cy="173935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9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A07E9768-BDAC-DC8C-2275-3F5BE1A847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57" y="1233714"/>
            <a:ext cx="12192000" cy="43905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29CDA8-0FD0-BABB-D7A7-5CF3CBDE572C}"/>
              </a:ext>
            </a:extLst>
          </p:cNvPr>
          <p:cNvSpPr/>
          <p:nvPr/>
        </p:nvSpPr>
        <p:spPr>
          <a:xfrm>
            <a:off x="2206487" y="3866322"/>
            <a:ext cx="7792278" cy="357808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C645E-95F3-E3C7-91A4-691E330CFBD8}"/>
              </a:ext>
            </a:extLst>
          </p:cNvPr>
          <p:cNvSpPr txBox="1"/>
          <p:nvPr/>
        </p:nvSpPr>
        <p:spPr>
          <a:xfrm>
            <a:off x="6102626" y="2782668"/>
            <a:ext cx="44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33CC"/>
                </a:solidFill>
              </a:rPr>
              <a:t>Uses Python’s slice notation to insert the new book before the last element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88C737-621A-51AB-2ABE-881E974C558B}"/>
              </a:ext>
            </a:extLst>
          </p:cNvPr>
          <p:cNvCxnSpPr>
            <a:cxnSpLocks/>
          </p:cNvCxnSpPr>
          <p:nvPr/>
        </p:nvCxnSpPr>
        <p:spPr>
          <a:xfrm>
            <a:off x="7592943" y="3423846"/>
            <a:ext cx="0" cy="352287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16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339F94E-08B0-CCE9-270E-0A2364AD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59000"/>
            <a:ext cx="5291666" cy="2539999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34B4A9F-352E-2529-87E3-C4512DECC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2225146"/>
            <a:ext cx="5291667" cy="24077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DCC549-345A-23AB-8400-4343EE306064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20A219-31D7-4436-58B9-47951F604C91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From CSV to List</a:t>
            </a:r>
          </a:p>
        </p:txBody>
      </p:sp>
    </p:spTree>
    <p:extLst>
      <p:ext uri="{BB962C8B-B14F-4D97-AF65-F5344CB8AC3E}">
        <p14:creationId xmlns:p14="http://schemas.microsoft.com/office/powerpoint/2010/main" val="103120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53" y="0"/>
            <a:ext cx="1076745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3D549-7F4F-5C07-4C01-6C56780FF241}"/>
              </a:ext>
            </a:extLst>
          </p:cNvPr>
          <p:cNvSpPr txBox="1">
            <a:spLocks/>
          </p:cNvSpPr>
          <p:nvPr/>
        </p:nvSpPr>
        <p:spPr>
          <a:xfrm>
            <a:off x="184743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51054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50" y="0"/>
            <a:ext cx="107674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5DC6-3D61-8681-A2F3-F58B74568B35}"/>
              </a:ext>
            </a:extLst>
          </p:cNvPr>
          <p:cNvSpPr/>
          <p:nvPr/>
        </p:nvSpPr>
        <p:spPr>
          <a:xfrm>
            <a:off x="924339" y="1639957"/>
            <a:ext cx="4065104" cy="26835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684E0B-A86D-B60F-4CA6-93082BE3289A}"/>
              </a:ext>
            </a:extLst>
          </p:cNvPr>
          <p:cNvCxnSpPr>
            <a:cxnSpLocks/>
          </p:cNvCxnSpPr>
          <p:nvPr/>
        </p:nvCxnSpPr>
        <p:spPr>
          <a:xfrm flipH="1">
            <a:off x="5115385" y="1751082"/>
            <a:ext cx="365723" cy="0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99AB1F-572C-EAE4-8976-9E367AE0882F}"/>
              </a:ext>
            </a:extLst>
          </p:cNvPr>
          <p:cNvSpPr txBox="1"/>
          <p:nvPr/>
        </p:nvSpPr>
        <p:spPr>
          <a:xfrm>
            <a:off x="5543826" y="1512525"/>
            <a:ext cx="441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33CC"/>
                </a:solidFill>
              </a:rPr>
              <a:t>Initialises var to store index of book</a:t>
            </a:r>
          </a:p>
          <a:p>
            <a:r>
              <a:rPr lang="en-GB" sz="1400" dirty="0">
                <a:solidFill>
                  <a:srgbClr val="FF33CC"/>
                </a:solidFill>
              </a:rPr>
              <a:t>that will be deleted, -1 for testing success case later</a:t>
            </a:r>
          </a:p>
        </p:txBody>
      </p:sp>
    </p:spTree>
    <p:extLst>
      <p:ext uri="{BB962C8B-B14F-4D97-AF65-F5344CB8AC3E}">
        <p14:creationId xmlns:p14="http://schemas.microsoft.com/office/powerpoint/2010/main" val="165586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50" y="0"/>
            <a:ext cx="107674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5DC6-3D61-8681-A2F3-F58B74568B35}"/>
              </a:ext>
            </a:extLst>
          </p:cNvPr>
          <p:cNvSpPr/>
          <p:nvPr/>
        </p:nvSpPr>
        <p:spPr>
          <a:xfrm>
            <a:off x="907772" y="1901566"/>
            <a:ext cx="5314123" cy="1000649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684E0B-A86D-B60F-4CA6-93082BE3289A}"/>
              </a:ext>
            </a:extLst>
          </p:cNvPr>
          <p:cNvCxnSpPr>
            <a:cxnSpLocks/>
          </p:cNvCxnSpPr>
          <p:nvPr/>
        </p:nvCxnSpPr>
        <p:spPr>
          <a:xfrm>
            <a:off x="5856172" y="1371600"/>
            <a:ext cx="0" cy="34966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99AB1F-572C-EAE4-8976-9E367AE0882F}"/>
              </a:ext>
            </a:extLst>
          </p:cNvPr>
          <p:cNvSpPr txBox="1"/>
          <p:nvPr/>
        </p:nvSpPr>
        <p:spPr>
          <a:xfrm>
            <a:off x="4152349" y="973672"/>
            <a:ext cx="441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33CC"/>
                </a:solidFill>
              </a:rPr>
              <a:t>Linear search to find match with ISBN supplied</a:t>
            </a:r>
          </a:p>
        </p:txBody>
      </p:sp>
    </p:spTree>
    <p:extLst>
      <p:ext uri="{BB962C8B-B14F-4D97-AF65-F5344CB8AC3E}">
        <p14:creationId xmlns:p14="http://schemas.microsoft.com/office/powerpoint/2010/main" val="333923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</p:spTree>
    <p:extLst>
      <p:ext uri="{BB962C8B-B14F-4D97-AF65-F5344CB8AC3E}">
        <p14:creationId xmlns:p14="http://schemas.microsoft.com/office/powerpoint/2010/main" val="344993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50" y="0"/>
            <a:ext cx="107674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5DC6-3D61-8681-A2F3-F58B74568B35}"/>
              </a:ext>
            </a:extLst>
          </p:cNvPr>
          <p:cNvSpPr/>
          <p:nvPr/>
        </p:nvSpPr>
        <p:spPr>
          <a:xfrm>
            <a:off x="878897" y="3349492"/>
            <a:ext cx="2961583" cy="26960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9AB1F-572C-EAE4-8976-9E367AE0882F}"/>
              </a:ext>
            </a:extLst>
          </p:cNvPr>
          <p:cNvSpPr txBox="1"/>
          <p:nvPr/>
        </p:nvSpPr>
        <p:spPr>
          <a:xfrm>
            <a:off x="4360245" y="3332094"/>
            <a:ext cx="441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33CC"/>
                </a:solidFill>
              </a:rPr>
              <a:t>Indicates a match is found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43EF8D-7FBE-8F3D-CB3D-3DA98C67B817}"/>
              </a:ext>
            </a:extLst>
          </p:cNvPr>
          <p:cNvCxnSpPr>
            <a:cxnSpLocks/>
          </p:cNvCxnSpPr>
          <p:nvPr/>
        </p:nvCxnSpPr>
        <p:spPr>
          <a:xfrm flipH="1">
            <a:off x="4025769" y="3493114"/>
            <a:ext cx="334476" cy="0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8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50" y="0"/>
            <a:ext cx="107674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5DC6-3D61-8681-A2F3-F58B74568B35}"/>
              </a:ext>
            </a:extLst>
          </p:cNvPr>
          <p:cNvSpPr/>
          <p:nvPr/>
        </p:nvSpPr>
        <p:spPr>
          <a:xfrm>
            <a:off x="1398662" y="3622373"/>
            <a:ext cx="7004193" cy="477987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9AB1F-572C-EAE4-8976-9E367AE0882F}"/>
              </a:ext>
            </a:extLst>
          </p:cNvPr>
          <p:cNvSpPr txBox="1"/>
          <p:nvPr/>
        </p:nvSpPr>
        <p:spPr>
          <a:xfrm>
            <a:off x="8687609" y="2715365"/>
            <a:ext cx="2910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33CC"/>
                </a:solidFill>
              </a:rPr>
              <a:t>Iterates through book_data from the point at which a match is found. </a:t>
            </a:r>
          </a:p>
          <a:p>
            <a:endParaRPr lang="en-GB" sz="1400" dirty="0">
              <a:solidFill>
                <a:srgbClr val="FF33CC"/>
              </a:solidFill>
            </a:endParaRPr>
          </a:p>
          <a:p>
            <a:r>
              <a:rPr lang="en-GB" sz="1400" dirty="0">
                <a:solidFill>
                  <a:srgbClr val="FF33CC"/>
                </a:solidFill>
              </a:rPr>
              <a:t>Replaces current index element with next index element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43EF8D-7FBE-8F3D-CB3D-3DA98C67B817}"/>
              </a:ext>
            </a:extLst>
          </p:cNvPr>
          <p:cNvCxnSpPr>
            <a:cxnSpLocks/>
          </p:cNvCxnSpPr>
          <p:nvPr/>
        </p:nvCxnSpPr>
        <p:spPr>
          <a:xfrm flipH="1">
            <a:off x="8163817" y="3053166"/>
            <a:ext cx="460990" cy="354696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CA61110-FE04-D227-C4E4-0DE991D22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50" y="0"/>
            <a:ext cx="107674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5DC6-3D61-8681-A2F3-F58B74568B35}"/>
              </a:ext>
            </a:extLst>
          </p:cNvPr>
          <p:cNvSpPr/>
          <p:nvPr/>
        </p:nvSpPr>
        <p:spPr>
          <a:xfrm>
            <a:off x="1390119" y="4100361"/>
            <a:ext cx="7297490" cy="254664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9AB1F-572C-EAE4-8976-9E367AE0882F}"/>
              </a:ext>
            </a:extLst>
          </p:cNvPr>
          <p:cNvSpPr txBox="1"/>
          <p:nvPr/>
        </p:nvSpPr>
        <p:spPr>
          <a:xfrm>
            <a:off x="7997934" y="2788274"/>
            <a:ext cx="2910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33CC"/>
                </a:solidFill>
              </a:rPr>
              <a:t>Removes last element (copy of second-to-last element after iteration)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43EF8D-7FBE-8F3D-CB3D-3DA98C67B817}"/>
              </a:ext>
            </a:extLst>
          </p:cNvPr>
          <p:cNvCxnSpPr>
            <a:cxnSpLocks/>
          </p:cNvCxnSpPr>
          <p:nvPr/>
        </p:nvCxnSpPr>
        <p:spPr>
          <a:xfrm>
            <a:off x="8457114" y="3599847"/>
            <a:ext cx="0" cy="354696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72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CC549-345A-23AB-8400-4343EE306064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20A219-31D7-4436-58B9-47951F604C91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Using </a:t>
            </a:r>
            <a:r>
              <a:rPr lang="en-GB" sz="2000" dirty="0" err="1">
                <a:solidFill>
                  <a:schemeClr val="bg1"/>
                </a:solidFill>
              </a:rPr>
              <a:t>Tkinter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28955-0727-164C-907D-0ECC8D4B5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" b="50818"/>
          <a:stretch/>
        </p:blipFill>
        <p:spPr>
          <a:xfrm>
            <a:off x="2996914" y="1843420"/>
            <a:ext cx="6198172" cy="1718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52EB8-4B1F-9C04-974B-A429CBC5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18"/>
          <a:stretch/>
        </p:blipFill>
        <p:spPr>
          <a:xfrm>
            <a:off x="2996914" y="4405867"/>
            <a:ext cx="6211777" cy="17184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00C2BC-AE0B-04D2-E584-BFCE9BD0D52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096000" y="3561908"/>
            <a:ext cx="0" cy="7442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6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CC549-345A-23AB-8400-4343EE306064}"/>
              </a:ext>
            </a:extLst>
          </p:cNvPr>
          <p:cNvSpPr txBox="1">
            <a:spLocks/>
          </p:cNvSpPr>
          <p:nvPr/>
        </p:nvSpPr>
        <p:spPr>
          <a:xfrm>
            <a:off x="439925" y="640717"/>
            <a:ext cx="9144000" cy="987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20A219-31D7-4436-58B9-47951F604C91}"/>
              </a:ext>
            </a:extLst>
          </p:cNvPr>
          <p:cNvSpPr txBox="1">
            <a:spLocks/>
          </p:cNvSpPr>
          <p:nvPr/>
        </p:nvSpPr>
        <p:spPr>
          <a:xfrm>
            <a:off x="458953" y="981872"/>
            <a:ext cx="2786979" cy="64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>
                <a:solidFill>
                  <a:schemeClr val="bg1"/>
                </a:solidFill>
              </a:rPr>
              <a:t>Using </a:t>
            </a:r>
            <a:r>
              <a:rPr lang="en-GB" sz="2000" dirty="0" err="1">
                <a:solidFill>
                  <a:schemeClr val="bg1"/>
                </a:solidFill>
              </a:rPr>
              <a:t>Tkinter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852EB8-4B1F-9C04-974B-A429CBC5F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8"/>
          <a:stretch/>
        </p:blipFill>
        <p:spPr>
          <a:xfrm>
            <a:off x="2990111" y="445650"/>
            <a:ext cx="6211777" cy="1718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5E4A5-C346-D4CA-8D86-C4C51B04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9" y="2505293"/>
            <a:ext cx="3113587" cy="1751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860F1-BEE2-21A5-E08F-56FD7049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55" y="4660958"/>
            <a:ext cx="3113587" cy="1751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832D0-0935-E890-2EEF-D95E0D7D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166" y="4660957"/>
            <a:ext cx="3113587" cy="175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5619EC-E5FB-F68F-1A46-CD98D255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330" y="2505293"/>
            <a:ext cx="3113587" cy="175139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7438A-BF39-C07A-275B-86D1B0336B33}"/>
              </a:ext>
            </a:extLst>
          </p:cNvPr>
          <p:cNvCxnSpPr/>
          <p:nvPr/>
        </p:nvCxnSpPr>
        <p:spPr>
          <a:xfrm flipH="1">
            <a:off x="3245932" y="1818167"/>
            <a:ext cx="1485556" cy="9888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E538B-FF57-CB08-1E80-A6A1283FEE1B}"/>
              </a:ext>
            </a:extLst>
          </p:cNvPr>
          <p:cNvCxnSpPr>
            <a:cxnSpLocks/>
          </p:cNvCxnSpPr>
          <p:nvPr/>
        </p:nvCxnSpPr>
        <p:spPr>
          <a:xfrm flipH="1">
            <a:off x="4930569" y="1764850"/>
            <a:ext cx="824835" cy="3179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17EC4A-5ECB-4816-EA13-20A87D4CAF1E}"/>
              </a:ext>
            </a:extLst>
          </p:cNvPr>
          <p:cNvCxnSpPr>
            <a:cxnSpLocks/>
          </p:cNvCxnSpPr>
          <p:nvPr/>
        </p:nvCxnSpPr>
        <p:spPr>
          <a:xfrm>
            <a:off x="6726529" y="1764850"/>
            <a:ext cx="410937" cy="3179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90802E-500C-E86C-A755-973F01855E81}"/>
              </a:ext>
            </a:extLst>
          </p:cNvPr>
          <p:cNvCxnSpPr>
            <a:cxnSpLocks/>
          </p:cNvCxnSpPr>
          <p:nvPr/>
        </p:nvCxnSpPr>
        <p:spPr>
          <a:xfrm>
            <a:off x="7553271" y="1743585"/>
            <a:ext cx="1478768" cy="10634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3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Thanks for listening!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D94F5-C937-9D96-5D2E-71316ADBC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5991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7DACB9-BFC5-C5F1-1025-E77D3FFF47AD}"/>
              </a:ext>
            </a:extLst>
          </p:cNvPr>
          <p:cNvSpPr/>
          <p:nvPr/>
        </p:nvSpPr>
        <p:spPr>
          <a:xfrm rot="16200000">
            <a:off x="4830445" y="1758930"/>
            <a:ext cx="243840" cy="217297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B8F9E-2F43-7F64-69F3-3A04595EB3DB}"/>
              </a:ext>
            </a:extLst>
          </p:cNvPr>
          <p:cNvSpPr txBox="1"/>
          <p:nvPr/>
        </p:nvSpPr>
        <p:spPr>
          <a:xfrm>
            <a:off x="441821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55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7DACB9-BFC5-C5F1-1025-E77D3FFF47AD}"/>
              </a:ext>
            </a:extLst>
          </p:cNvPr>
          <p:cNvSpPr/>
          <p:nvPr/>
        </p:nvSpPr>
        <p:spPr>
          <a:xfrm rot="16200000">
            <a:off x="4830445" y="1758930"/>
            <a:ext cx="243840" cy="217297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B8F9E-2F43-7F64-69F3-3A04595EB3DB}"/>
              </a:ext>
            </a:extLst>
          </p:cNvPr>
          <p:cNvSpPr txBox="1"/>
          <p:nvPr/>
        </p:nvSpPr>
        <p:spPr>
          <a:xfrm>
            <a:off x="441821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Title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4FB6DE3-14B2-CB83-3344-EB26961F4831}"/>
              </a:ext>
            </a:extLst>
          </p:cNvPr>
          <p:cNvSpPr/>
          <p:nvPr/>
        </p:nvSpPr>
        <p:spPr>
          <a:xfrm rot="16200000">
            <a:off x="7174066" y="1713898"/>
            <a:ext cx="236437" cy="225563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2F14C-5137-432C-92B8-F364538404F1}"/>
              </a:ext>
            </a:extLst>
          </p:cNvPr>
          <p:cNvSpPr txBox="1"/>
          <p:nvPr/>
        </p:nvSpPr>
        <p:spPr>
          <a:xfrm>
            <a:off x="6780309" y="2346758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0125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7DACB9-BFC5-C5F1-1025-E77D3FFF47AD}"/>
              </a:ext>
            </a:extLst>
          </p:cNvPr>
          <p:cNvSpPr/>
          <p:nvPr/>
        </p:nvSpPr>
        <p:spPr>
          <a:xfrm rot="16200000">
            <a:off x="4830445" y="1758930"/>
            <a:ext cx="243840" cy="217297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B8F9E-2F43-7F64-69F3-3A04595EB3DB}"/>
              </a:ext>
            </a:extLst>
          </p:cNvPr>
          <p:cNvSpPr txBox="1"/>
          <p:nvPr/>
        </p:nvSpPr>
        <p:spPr>
          <a:xfrm>
            <a:off x="441821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Title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4FB6DE3-14B2-CB83-3344-EB26961F4831}"/>
              </a:ext>
            </a:extLst>
          </p:cNvPr>
          <p:cNvSpPr/>
          <p:nvPr/>
        </p:nvSpPr>
        <p:spPr>
          <a:xfrm rot="16200000">
            <a:off x="7174066" y="1713898"/>
            <a:ext cx="236437" cy="225563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2F14C-5137-432C-92B8-F364538404F1}"/>
              </a:ext>
            </a:extLst>
          </p:cNvPr>
          <p:cNvSpPr txBox="1"/>
          <p:nvPr/>
        </p:nvSpPr>
        <p:spPr>
          <a:xfrm>
            <a:off x="6780309" y="2346758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Author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E52252B-ED9F-AAC4-4AB2-4E7DCEB09C6C}"/>
              </a:ext>
            </a:extLst>
          </p:cNvPr>
          <p:cNvSpPr/>
          <p:nvPr/>
        </p:nvSpPr>
        <p:spPr>
          <a:xfrm rot="16200000">
            <a:off x="8660808" y="2620669"/>
            <a:ext cx="229035" cy="449491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6452F-3DAF-5BF6-3930-6CB45032B219}"/>
              </a:ext>
            </a:extLst>
          </p:cNvPr>
          <p:cNvSpPr txBox="1"/>
          <p:nvPr/>
        </p:nvSpPr>
        <p:spPr>
          <a:xfrm>
            <a:off x="8236734" y="2023592"/>
            <a:ext cx="1077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Page</a:t>
            </a:r>
          </a:p>
          <a:p>
            <a:pPr algn="ctr"/>
            <a:r>
              <a:rPr lang="en-GB" dirty="0">
                <a:solidFill>
                  <a:srgbClr val="FF33CC"/>
                </a:solidFill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285406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7DACB9-BFC5-C5F1-1025-E77D3FFF47AD}"/>
              </a:ext>
            </a:extLst>
          </p:cNvPr>
          <p:cNvSpPr/>
          <p:nvPr/>
        </p:nvSpPr>
        <p:spPr>
          <a:xfrm rot="16200000">
            <a:off x="4830445" y="1758930"/>
            <a:ext cx="243840" cy="217297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B8F9E-2F43-7F64-69F3-3A04595EB3DB}"/>
              </a:ext>
            </a:extLst>
          </p:cNvPr>
          <p:cNvSpPr txBox="1"/>
          <p:nvPr/>
        </p:nvSpPr>
        <p:spPr>
          <a:xfrm>
            <a:off x="441821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Title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4FB6DE3-14B2-CB83-3344-EB26961F4831}"/>
              </a:ext>
            </a:extLst>
          </p:cNvPr>
          <p:cNvSpPr/>
          <p:nvPr/>
        </p:nvSpPr>
        <p:spPr>
          <a:xfrm rot="16200000">
            <a:off x="7174066" y="1713898"/>
            <a:ext cx="236437" cy="225563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2F14C-5137-432C-92B8-F364538404F1}"/>
              </a:ext>
            </a:extLst>
          </p:cNvPr>
          <p:cNvSpPr txBox="1"/>
          <p:nvPr/>
        </p:nvSpPr>
        <p:spPr>
          <a:xfrm>
            <a:off x="6780309" y="2346758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Author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E52252B-ED9F-AAC4-4AB2-4E7DCEB09C6C}"/>
              </a:ext>
            </a:extLst>
          </p:cNvPr>
          <p:cNvSpPr/>
          <p:nvPr/>
        </p:nvSpPr>
        <p:spPr>
          <a:xfrm rot="16200000">
            <a:off x="8660808" y="2620669"/>
            <a:ext cx="229035" cy="449491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6452F-3DAF-5BF6-3930-6CB45032B219}"/>
              </a:ext>
            </a:extLst>
          </p:cNvPr>
          <p:cNvSpPr txBox="1"/>
          <p:nvPr/>
        </p:nvSpPr>
        <p:spPr>
          <a:xfrm>
            <a:off x="8236734" y="2023592"/>
            <a:ext cx="1077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Page</a:t>
            </a:r>
          </a:p>
          <a:p>
            <a:pPr algn="ctr"/>
            <a:r>
              <a:rPr lang="en-GB" dirty="0">
                <a:solidFill>
                  <a:srgbClr val="FF33CC"/>
                </a:solidFill>
              </a:rPr>
              <a:t>length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880468-557A-503C-CB37-06F2A72EE3E8}"/>
              </a:ext>
            </a:extLst>
          </p:cNvPr>
          <p:cNvSpPr/>
          <p:nvPr/>
        </p:nvSpPr>
        <p:spPr>
          <a:xfrm rot="16200000">
            <a:off x="9700567" y="2123199"/>
            <a:ext cx="229035" cy="1451831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79542-E39C-314D-D97E-71C3A0A95B24}"/>
              </a:ext>
            </a:extLst>
          </p:cNvPr>
          <p:cNvSpPr txBox="1"/>
          <p:nvPr/>
        </p:nvSpPr>
        <p:spPr>
          <a:xfrm>
            <a:off x="9215349" y="1994136"/>
            <a:ext cx="127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Date published</a:t>
            </a:r>
          </a:p>
        </p:txBody>
      </p:sp>
    </p:spTree>
    <p:extLst>
      <p:ext uri="{BB962C8B-B14F-4D97-AF65-F5344CB8AC3E}">
        <p14:creationId xmlns:p14="http://schemas.microsoft.com/office/powerpoint/2010/main" val="90240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F6FC-EB32-02E4-04D9-579E8001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253091"/>
            <a:ext cx="9144000" cy="987199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03F6-41D9-AB8C-CC0A-C1C44D6F6257}"/>
              </a:ext>
            </a:extLst>
          </p:cNvPr>
          <p:cNvSpPr txBox="1"/>
          <p:nvPr/>
        </p:nvSpPr>
        <p:spPr>
          <a:xfrm>
            <a:off x="469900" y="2967335"/>
            <a:ext cx="1125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bg1"/>
                </a:solidFill>
              </a:rPr>
              <a:t>9781400064113,The</a:t>
            </a:r>
            <a:r>
              <a:rPr lang="en-GB" sz="2400" dirty="0">
                <a:solidFill>
                  <a:schemeClr val="bg1"/>
                </a:solidFill>
              </a:rPr>
              <a:t> Great </a:t>
            </a:r>
            <a:r>
              <a:rPr lang="en-GB" sz="2400" dirty="0" err="1">
                <a:solidFill>
                  <a:schemeClr val="bg1"/>
                </a:solidFill>
              </a:rPr>
              <a:t>Gatsby,F</a:t>
            </a:r>
            <a:r>
              <a:rPr lang="en-GB" sz="2400" dirty="0">
                <a:solidFill>
                  <a:schemeClr val="bg1"/>
                </a:solidFill>
              </a:rPr>
              <a:t>. Scott </a:t>
            </a:r>
            <a:r>
              <a:rPr lang="en-GB" sz="2400" dirty="0" err="1">
                <a:solidFill>
                  <a:schemeClr val="bg1"/>
                </a:solidFill>
              </a:rPr>
              <a:t>Fitzgerald,180,1925</a:t>
            </a:r>
            <a:r>
              <a:rPr lang="en-GB" sz="2400" dirty="0">
                <a:solidFill>
                  <a:schemeClr val="bg1"/>
                </a:solidFill>
              </a:rPr>
              <a:t>-04-10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79ACC20-3F59-3ACA-3A28-6F22B500F5AA}"/>
              </a:ext>
            </a:extLst>
          </p:cNvPr>
          <p:cNvSpPr/>
          <p:nvPr/>
        </p:nvSpPr>
        <p:spPr>
          <a:xfrm rot="16200000">
            <a:off x="2562860" y="1811635"/>
            <a:ext cx="243840" cy="206756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C5A1-8FAD-F4B7-AC56-E1FE2A5163E4}"/>
              </a:ext>
            </a:extLst>
          </p:cNvPr>
          <p:cNvSpPr txBox="1"/>
          <p:nvPr/>
        </p:nvSpPr>
        <p:spPr>
          <a:xfrm>
            <a:off x="214618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ISBN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7DACB9-BFC5-C5F1-1025-E77D3FFF47AD}"/>
              </a:ext>
            </a:extLst>
          </p:cNvPr>
          <p:cNvSpPr/>
          <p:nvPr/>
        </p:nvSpPr>
        <p:spPr>
          <a:xfrm rot="16200000">
            <a:off x="4830445" y="1758930"/>
            <a:ext cx="243840" cy="217297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B8F9E-2F43-7F64-69F3-3A04595EB3DB}"/>
              </a:ext>
            </a:extLst>
          </p:cNvPr>
          <p:cNvSpPr txBox="1"/>
          <p:nvPr/>
        </p:nvSpPr>
        <p:spPr>
          <a:xfrm>
            <a:off x="4418219" y="2346759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Title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4FB6DE3-14B2-CB83-3344-EB26961F4831}"/>
              </a:ext>
            </a:extLst>
          </p:cNvPr>
          <p:cNvSpPr/>
          <p:nvPr/>
        </p:nvSpPr>
        <p:spPr>
          <a:xfrm rot="16200000">
            <a:off x="7174066" y="1713898"/>
            <a:ext cx="236437" cy="2255630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2F14C-5137-432C-92B8-F364538404F1}"/>
              </a:ext>
            </a:extLst>
          </p:cNvPr>
          <p:cNvSpPr txBox="1"/>
          <p:nvPr/>
        </p:nvSpPr>
        <p:spPr>
          <a:xfrm>
            <a:off x="6780309" y="2346758"/>
            <a:ext cx="10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Author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E52252B-ED9F-AAC4-4AB2-4E7DCEB09C6C}"/>
              </a:ext>
            </a:extLst>
          </p:cNvPr>
          <p:cNvSpPr/>
          <p:nvPr/>
        </p:nvSpPr>
        <p:spPr>
          <a:xfrm rot="16200000">
            <a:off x="8660808" y="2620669"/>
            <a:ext cx="229035" cy="449491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6452F-3DAF-5BF6-3930-6CB45032B219}"/>
              </a:ext>
            </a:extLst>
          </p:cNvPr>
          <p:cNvSpPr txBox="1"/>
          <p:nvPr/>
        </p:nvSpPr>
        <p:spPr>
          <a:xfrm>
            <a:off x="8236734" y="2023592"/>
            <a:ext cx="1077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Page</a:t>
            </a:r>
          </a:p>
          <a:p>
            <a:pPr algn="ctr"/>
            <a:r>
              <a:rPr lang="en-GB" dirty="0">
                <a:solidFill>
                  <a:srgbClr val="FF33CC"/>
                </a:solidFill>
              </a:rPr>
              <a:t>length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880468-557A-503C-CB37-06F2A72EE3E8}"/>
              </a:ext>
            </a:extLst>
          </p:cNvPr>
          <p:cNvSpPr/>
          <p:nvPr/>
        </p:nvSpPr>
        <p:spPr>
          <a:xfrm rot="16200000">
            <a:off x="9700567" y="2123199"/>
            <a:ext cx="229035" cy="1451831"/>
          </a:xfrm>
          <a:prstGeom prst="rightBrace">
            <a:avLst/>
          </a:prstGeom>
          <a:ln>
            <a:solidFill>
              <a:srgbClr val="FF33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33CC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79542-E39C-314D-D97E-71C3A0A95B24}"/>
              </a:ext>
            </a:extLst>
          </p:cNvPr>
          <p:cNvSpPr txBox="1"/>
          <p:nvPr/>
        </p:nvSpPr>
        <p:spPr>
          <a:xfrm>
            <a:off x="9215349" y="1994136"/>
            <a:ext cx="127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33CC"/>
                </a:solidFill>
              </a:rPr>
              <a:t>Date published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4CA60-D6F0-0E70-4C8E-68DF4082513E}"/>
              </a:ext>
            </a:extLst>
          </p:cNvPr>
          <p:cNvSpPr txBox="1"/>
          <p:nvPr/>
        </p:nvSpPr>
        <p:spPr>
          <a:xfrm>
            <a:off x="815890" y="3829963"/>
            <a:ext cx="373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Used for searching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062E52-C4DB-CE07-5917-A74DF9715C48}"/>
              </a:ext>
            </a:extLst>
          </p:cNvPr>
          <p:cNvCxnSpPr>
            <a:cxnSpLocks/>
          </p:cNvCxnSpPr>
          <p:nvPr/>
        </p:nvCxnSpPr>
        <p:spPr>
          <a:xfrm flipH="1" flipV="1">
            <a:off x="2684778" y="3369365"/>
            <a:ext cx="1" cy="500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822654-4051-9839-73F3-239381A32806}"/>
              </a:ext>
            </a:extLst>
          </p:cNvPr>
          <p:cNvCxnSpPr/>
          <p:nvPr/>
        </p:nvCxnSpPr>
        <p:spPr>
          <a:xfrm>
            <a:off x="1651000" y="4562061"/>
            <a:ext cx="896399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F78429-7D57-5FA8-F7E4-CF6DD731B7AC}"/>
              </a:ext>
            </a:extLst>
          </p:cNvPr>
          <p:cNvCxnSpPr/>
          <p:nvPr/>
        </p:nvCxnSpPr>
        <p:spPr>
          <a:xfrm flipV="1">
            <a:off x="1651000" y="4393096"/>
            <a:ext cx="0" cy="1689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C04EED-B55B-C8B1-E78C-AEDE1487386B}"/>
              </a:ext>
            </a:extLst>
          </p:cNvPr>
          <p:cNvCxnSpPr/>
          <p:nvPr/>
        </p:nvCxnSpPr>
        <p:spPr>
          <a:xfrm flipV="1">
            <a:off x="10614991" y="4393924"/>
            <a:ext cx="0" cy="1689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86814C-3B6F-4635-7BAB-03F273C85454}"/>
              </a:ext>
            </a:extLst>
          </p:cNvPr>
          <p:cNvSpPr txBox="1"/>
          <p:nvPr/>
        </p:nvSpPr>
        <p:spPr>
          <a:xfrm>
            <a:off x="4003590" y="4740162"/>
            <a:ext cx="3737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All used in sorting</a:t>
            </a:r>
          </a:p>
          <a:p>
            <a:pPr algn="ctr"/>
            <a:r>
              <a:rPr lang="en-GB" dirty="0">
                <a:solidFill>
                  <a:srgbClr val="FFC000"/>
                </a:solidFill>
              </a:rPr>
              <a:t>Alongside order (ascending and descending)</a:t>
            </a:r>
          </a:p>
        </p:txBody>
      </p:sp>
    </p:spTree>
    <p:extLst>
      <p:ext uri="{BB962C8B-B14F-4D97-AF65-F5344CB8AC3E}">
        <p14:creationId xmlns:p14="http://schemas.microsoft.com/office/powerpoint/2010/main" val="48111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3138</Words>
  <Application>Microsoft Office PowerPoint</Application>
  <PresentationFormat>Widescreen</PresentationFormat>
  <Paragraphs>406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Wingdings</vt:lpstr>
      <vt:lpstr>Office Theme</vt:lpstr>
      <vt:lpstr>Data structures and algorithms - Assignment</vt:lpstr>
      <vt:lpstr>The business case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Overview of functions</vt:lpstr>
      <vt:lpstr>PowerPoint Presentation</vt:lpstr>
      <vt:lpstr>Sorting</vt:lpstr>
      <vt:lpstr>Sorting</vt:lpstr>
      <vt:lpstr>Sorting</vt:lpstr>
      <vt:lpstr>Sorting</vt:lpstr>
      <vt:lpstr>Sorting</vt:lpstr>
      <vt:lpstr>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 Rhoseyn</dc:creator>
  <cp:lastModifiedBy>Tara Rhoseyn</cp:lastModifiedBy>
  <cp:revision>1</cp:revision>
  <dcterms:created xsi:type="dcterms:W3CDTF">2023-11-08T17:15:47Z</dcterms:created>
  <dcterms:modified xsi:type="dcterms:W3CDTF">2023-11-14T15:05:43Z</dcterms:modified>
</cp:coreProperties>
</file>